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306" r:id="rId2"/>
    <p:sldId id="510" r:id="rId3"/>
    <p:sldId id="2140753674" r:id="rId4"/>
    <p:sldId id="2140753874" r:id="rId5"/>
    <p:sldId id="2140753875" r:id="rId6"/>
    <p:sldId id="2140753876" r:id="rId7"/>
    <p:sldId id="2140753877" r:id="rId8"/>
    <p:sldId id="2140753879" r:id="rId9"/>
    <p:sldId id="2140753880" r:id="rId10"/>
    <p:sldId id="2140753881" r:id="rId11"/>
    <p:sldId id="2140753872" r:id="rId12"/>
    <p:sldId id="2140753882" r:id="rId13"/>
    <p:sldId id="2140753883" r:id="rId14"/>
    <p:sldId id="2140753884" r:id="rId15"/>
    <p:sldId id="2140753885" r:id="rId16"/>
    <p:sldId id="2140753873" r:id="rId17"/>
    <p:sldId id="2140753819" r:id="rId18"/>
    <p:sldId id="1833" r:id="rId19"/>
    <p:sldId id="2140753814" r:id="rId20"/>
    <p:sldId id="2140753815" r:id="rId21"/>
    <p:sldId id="2140753816" r:id="rId22"/>
    <p:sldId id="2140753861" r:id="rId23"/>
    <p:sldId id="2140753817" r:id="rId24"/>
    <p:sldId id="2140753818" r:id="rId25"/>
    <p:sldId id="2140753859" r:id="rId26"/>
    <p:sldId id="2140753866" r:id="rId27"/>
    <p:sldId id="2140753863" r:id="rId28"/>
    <p:sldId id="2140753860" r:id="rId29"/>
    <p:sldId id="2140753864" r:id="rId30"/>
    <p:sldId id="2140753865" r:id="rId31"/>
    <p:sldId id="276" r:id="rId32"/>
    <p:sldId id="2140753867" r:id="rId33"/>
    <p:sldId id="2140753868" r:id="rId34"/>
    <p:sldId id="450" r:id="rId35"/>
    <p:sldId id="454" r:id="rId36"/>
    <p:sldId id="461" r:id="rId37"/>
    <p:sldId id="2140753869" r:id="rId38"/>
    <p:sldId id="283" r:id="rId39"/>
    <p:sldId id="2140753870" r:id="rId40"/>
    <p:sldId id="2140753871" r:id="rId41"/>
    <p:sldId id="258" r:id="rId42"/>
    <p:sldId id="257" r:id="rId43"/>
    <p:sldId id="262" r:id="rId44"/>
    <p:sldId id="263" r:id="rId45"/>
    <p:sldId id="264" r:id="rId46"/>
    <p:sldId id="265" r:id="rId47"/>
    <p:sldId id="261" r:id="rId48"/>
    <p:sldId id="260" r:id="rId49"/>
    <p:sldId id="282" r:id="rId50"/>
    <p:sldId id="274" r:id="rId51"/>
    <p:sldId id="275" r:id="rId52"/>
    <p:sldId id="280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BC12F91-C5C4-5145-8FDB-611B9A0854BE}">
          <p14:sldIdLst>
            <p14:sldId id="306"/>
            <p14:sldId id="510"/>
            <p14:sldId id="2140753674"/>
            <p14:sldId id="2140753874"/>
            <p14:sldId id="2140753875"/>
            <p14:sldId id="2140753876"/>
            <p14:sldId id="2140753877"/>
            <p14:sldId id="2140753879"/>
            <p14:sldId id="2140753880"/>
            <p14:sldId id="2140753881"/>
            <p14:sldId id="2140753872"/>
            <p14:sldId id="2140753882"/>
            <p14:sldId id="2140753883"/>
            <p14:sldId id="2140753884"/>
            <p14:sldId id="2140753885"/>
            <p14:sldId id="2140753873"/>
            <p14:sldId id="2140753819"/>
            <p14:sldId id="1833"/>
            <p14:sldId id="2140753814"/>
            <p14:sldId id="2140753815"/>
            <p14:sldId id="2140753816"/>
            <p14:sldId id="2140753861"/>
            <p14:sldId id="2140753817"/>
            <p14:sldId id="2140753818"/>
            <p14:sldId id="2140753859"/>
            <p14:sldId id="2140753866"/>
            <p14:sldId id="2140753863"/>
            <p14:sldId id="2140753860"/>
            <p14:sldId id="2140753864"/>
            <p14:sldId id="2140753865"/>
            <p14:sldId id="276"/>
            <p14:sldId id="2140753867"/>
            <p14:sldId id="2140753868"/>
            <p14:sldId id="450"/>
            <p14:sldId id="454"/>
            <p14:sldId id="461"/>
            <p14:sldId id="2140753869"/>
            <p14:sldId id="283"/>
          </p14:sldIdLst>
        </p14:section>
        <p14:section name="GUIDELINE &amp; SAMPLE" id="{0AC042C7-4D81-1B44-AE40-3EF052FEE315}">
          <p14:sldIdLst>
            <p14:sldId id="2140753870"/>
            <p14:sldId id="2140753871"/>
            <p14:sldId id="258"/>
            <p14:sldId id="257"/>
            <p14:sldId id="262"/>
            <p14:sldId id="263"/>
            <p14:sldId id="264"/>
            <p14:sldId id="265"/>
            <p14:sldId id="261"/>
            <p14:sldId id="260"/>
            <p14:sldId id="282"/>
            <p14:sldId id="274"/>
            <p14:sldId id="275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DBD9"/>
    <a:srgbClr val="25A7DF"/>
    <a:srgbClr val="D3ECF6"/>
    <a:srgbClr val="195960"/>
    <a:srgbClr val="689499"/>
    <a:srgbClr val="F37121"/>
    <a:srgbClr val="3572B4"/>
    <a:srgbClr val="4F85BD"/>
    <a:srgbClr val="1C60AB"/>
    <a:srgbClr val="5393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Kiểu Sáng 3 - Màu chủ đề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Kiểu Sáng 3 - Màu chủ đề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0A15C55-8517-42AA-B614-E9B94910E393}" styleName="Kiểu Trung bình 2 - Màu chủ đề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Kiểu Trung bình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Kiểu Trung bình 2 - Màu chủ đề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9673" autoAdjust="0"/>
  </p:normalViewPr>
  <p:slideViewPr>
    <p:cSldViewPr snapToGrid="0">
      <p:cViewPr varScale="1">
        <p:scale>
          <a:sx n="74" d="100"/>
          <a:sy n="74" d="100"/>
        </p:scale>
        <p:origin x="1042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vi-V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&lt;100M</c:v>
                </c:pt>
              </c:strCache>
            </c:strRef>
          </c:tx>
          <c:spPr>
            <a:solidFill>
              <a:schemeClr val="accent6">
                <a:shade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112</c:v>
                </c:pt>
                <c:pt idx="1">
                  <c:v>89</c:v>
                </c:pt>
                <c:pt idx="2">
                  <c:v>122</c:v>
                </c:pt>
                <c:pt idx="3">
                  <c:v>119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04-E04B-A6BE-238A537288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&gt;500M</c:v>
                </c:pt>
              </c:strCache>
            </c:strRef>
          </c:tx>
          <c:spPr>
            <a:solidFill>
              <a:schemeClr val="accent6">
                <a:shade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38</c:v>
                </c:pt>
                <c:pt idx="1">
                  <c:v>25</c:v>
                </c:pt>
                <c:pt idx="2">
                  <c:v>113</c:v>
                </c:pt>
                <c:pt idx="3">
                  <c:v>167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904-E04B-A6BE-238A5372880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60M - 100M</c:v>
                </c:pt>
              </c:strCache>
            </c:strRef>
          </c:tx>
          <c:spPr>
            <a:solidFill>
              <a:schemeClr val="accent6">
                <a:shade val="9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904-E04B-A6BE-238A5372880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N/A</c:v>
                </c:pt>
              </c:strCache>
            </c:strRef>
          </c:tx>
          <c:spPr>
            <a:solidFill>
              <a:schemeClr val="accent6">
                <a:tint val="9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28</c:v>
                </c:pt>
                <c:pt idx="1">
                  <c:v>48</c:v>
                </c:pt>
                <c:pt idx="2">
                  <c:v>39</c:v>
                </c:pt>
                <c:pt idx="3">
                  <c:v>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904-E04B-A6BE-238A5372880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&gt;1B</c:v>
                </c:pt>
              </c:strCache>
            </c:strRef>
          </c:tx>
          <c:spPr>
            <a:solidFill>
              <a:schemeClr val="accent6">
                <a:tint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17</c:v>
                </c:pt>
                <c:pt idx="1">
                  <c:v>37</c:v>
                </c:pt>
                <c:pt idx="2">
                  <c:v>76</c:v>
                </c:pt>
                <c:pt idx="3">
                  <c:v>127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904-E04B-A6BE-238A53728801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&gt;2B</c:v>
                </c:pt>
              </c:strCache>
            </c:strRef>
          </c:tx>
          <c:spPr>
            <a:solidFill>
              <a:schemeClr val="accent6">
                <a:tint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39</c:v>
                </c:pt>
                <c:pt idx="1">
                  <c:v>47</c:v>
                </c:pt>
                <c:pt idx="2">
                  <c:v>112</c:v>
                </c:pt>
                <c:pt idx="3">
                  <c:v>104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904-E04B-A6BE-238A5372880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733775263"/>
        <c:axId val="1733776911"/>
      </c:barChart>
      <c:catAx>
        <c:axId val="17337752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vi-VN"/>
          </a:p>
        </c:txPr>
        <c:crossAx val="1733776911"/>
        <c:crosses val="autoZero"/>
        <c:auto val="1"/>
        <c:lblAlgn val="ctr"/>
        <c:lblOffset val="100"/>
        <c:noMultiLvlLbl val="0"/>
      </c:catAx>
      <c:valAx>
        <c:axId val="1733776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vi-VN"/>
          </a:p>
        </c:txPr>
        <c:crossAx val="17337752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vi-V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vi-VN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vi-V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OBJECT 1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103</c:v>
                </c:pt>
                <c:pt idx="1">
                  <c:v>175</c:v>
                </c:pt>
                <c:pt idx="2">
                  <c:v>299</c:v>
                </c:pt>
                <c:pt idx="3">
                  <c:v>184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92-6D4C-A516-7B826F71455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OBJECT 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115</c:v>
                </c:pt>
                <c:pt idx="1">
                  <c:v>30</c:v>
                </c:pt>
                <c:pt idx="2">
                  <c:v>80</c:v>
                </c:pt>
                <c:pt idx="3">
                  <c:v>248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92-6D4C-A516-7B826F71455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OBJECT 3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16</c:v>
                </c:pt>
                <c:pt idx="1">
                  <c:v>41</c:v>
                </c:pt>
                <c:pt idx="2">
                  <c:v>85</c:v>
                </c:pt>
                <c:pt idx="3">
                  <c:v>132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492-6D4C-A516-7B826F71455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733775263"/>
        <c:axId val="1733776911"/>
      </c:barChart>
      <c:catAx>
        <c:axId val="17337752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vi-VN"/>
          </a:p>
        </c:txPr>
        <c:crossAx val="1733776911"/>
        <c:crosses val="autoZero"/>
        <c:auto val="1"/>
        <c:lblAlgn val="ctr"/>
        <c:lblOffset val="100"/>
        <c:noMultiLvlLbl val="0"/>
      </c:catAx>
      <c:valAx>
        <c:axId val="1733776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vi-VN"/>
          </a:p>
        </c:txPr>
        <c:crossAx val="17337752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vi-V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vi-VN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vi-V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19226D"/>
              </a:solidFill>
              <a:latin typeface="+mn-lt"/>
              <a:ea typeface="+mn-ea"/>
              <a:cs typeface="+mn-cs"/>
            </a:defRPr>
          </a:pPr>
          <a:endParaRPr lang="vi-V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49B-1D44-BE9E-2A2E56E18265}"/>
              </c:ext>
            </c:extLst>
          </c:dPt>
          <c:dPt>
            <c:idx val="1"/>
            <c:bubble3D val="0"/>
            <c:spPr>
              <a:solidFill>
                <a:schemeClr val="accent1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49B-1D44-BE9E-2A2E56E18265}"/>
              </c:ext>
            </c:extLst>
          </c:dPt>
          <c:dPt>
            <c:idx val="2"/>
            <c:bubble3D val="0"/>
            <c:spPr>
              <a:solidFill>
                <a:schemeClr val="accent1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49B-1D44-BE9E-2A2E56E18265}"/>
              </c:ext>
            </c:extLst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49B-1D44-BE9E-2A2E56E1826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rgbClr val="19226D"/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CD-A24A-B9AE-03F17753105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19226D"/>
              </a:solidFill>
              <a:latin typeface="+mn-lt"/>
              <a:ea typeface="+mn-ea"/>
              <a:cs typeface="+mn-cs"/>
            </a:defRPr>
          </a:pPr>
          <a:endParaRPr lang="vi-V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19226D"/>
          </a:solidFill>
        </a:defRPr>
      </a:pPr>
      <a:endParaRPr lang="vi-V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vi-VN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19226D"/>
              </a:solidFill>
              <a:latin typeface="+mn-lt"/>
              <a:ea typeface="+mn-ea"/>
              <a:cs typeface="+mn-cs"/>
            </a:defRPr>
          </a:pPr>
          <a:endParaRPr lang="vi-V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0FF-2647-A693-8BD8027D7AE9}"/>
              </c:ext>
            </c:extLst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0FF-2647-A693-8BD8027D7AE9}"/>
              </c:ext>
            </c:extLst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0FF-2647-A693-8BD8027D7AE9}"/>
              </c:ext>
            </c:extLst>
          </c:dPt>
          <c:dPt>
            <c:idx val="3"/>
            <c:bubble3D val="0"/>
            <c:spPr>
              <a:solidFill>
                <a:schemeClr val="dk1">
                  <a:tint val="985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0FF-2647-A693-8BD8027D7AE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rgbClr val="19226D"/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CD-A24A-B9AE-03F17753105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19226D"/>
              </a:solidFill>
              <a:latin typeface="+mn-lt"/>
              <a:ea typeface="+mn-ea"/>
              <a:cs typeface="+mn-cs"/>
            </a:defRPr>
          </a:pPr>
          <a:endParaRPr lang="vi-V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19226D"/>
          </a:solidFill>
        </a:defRPr>
      </a:pPr>
      <a:endParaRPr lang="vi-V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vi-VN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19226D"/>
              </a:solidFill>
              <a:latin typeface="+mn-lt"/>
              <a:ea typeface="+mn-ea"/>
              <a:cs typeface="+mn-cs"/>
            </a:defRPr>
          </a:pPr>
          <a:endParaRPr lang="vi-V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F81-274A-BE8F-91832EC0C770}"/>
              </c:ext>
            </c:extLst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F81-274A-BE8F-91832EC0C770}"/>
              </c:ext>
            </c:extLst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F81-274A-BE8F-91832EC0C770}"/>
              </c:ext>
            </c:extLst>
          </c:dPt>
          <c:dPt>
            <c:idx val="3"/>
            <c:bubble3D val="0"/>
            <c:spPr>
              <a:solidFill>
                <a:schemeClr val="dk1">
                  <a:tint val="985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F81-274A-BE8F-91832EC0C77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rgbClr val="19226D"/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CD-A24A-B9AE-03F17753105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19226D"/>
              </a:solidFill>
              <a:latin typeface="+mn-lt"/>
              <a:ea typeface="+mn-ea"/>
              <a:cs typeface="+mn-cs"/>
            </a:defRPr>
          </a:pPr>
          <a:endParaRPr lang="vi-V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19226D"/>
          </a:solidFill>
        </a:defRPr>
      </a:pPr>
      <a:endParaRPr lang="vi-V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vi-VN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19226D"/>
              </a:solidFill>
              <a:latin typeface="+mn-lt"/>
              <a:ea typeface="+mn-ea"/>
              <a:cs typeface="+mn-cs"/>
            </a:defRPr>
          </a:pPr>
          <a:endParaRPr lang="vi-V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F81-274A-BE8F-91832EC0C770}"/>
              </c:ext>
            </c:extLst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F81-274A-BE8F-91832EC0C770}"/>
              </c:ext>
            </c:extLst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F81-274A-BE8F-91832EC0C770}"/>
              </c:ext>
            </c:extLst>
          </c:dPt>
          <c:dPt>
            <c:idx val="3"/>
            <c:bubble3D val="0"/>
            <c:spPr>
              <a:solidFill>
                <a:schemeClr val="dk1">
                  <a:tint val="985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F81-274A-BE8F-91832EC0C77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rgbClr val="19226D"/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CD-A24A-B9AE-03F17753105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19226D"/>
              </a:solidFill>
              <a:latin typeface="+mn-lt"/>
              <a:ea typeface="+mn-ea"/>
              <a:cs typeface="+mn-cs"/>
            </a:defRPr>
          </a:pPr>
          <a:endParaRPr lang="vi-V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19226D"/>
          </a:solidFill>
        </a:defRPr>
      </a:pPr>
      <a:endParaRPr lang="vi-V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45524A-D9F4-7545-AB95-5226F9D348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AF79B1-55A0-5A4C-8442-40DC6CEBD8C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605CAF-285F-1248-96A4-68300F7F9840}" type="datetimeFigureOut">
              <a:rPr lang="en-VN" smtClean="0"/>
              <a:t>09/13/2024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E336C1-B440-0443-8FF8-F82E4A5B0D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F16BD-3B62-C946-A536-E43A745C7A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C45307-BBFD-0045-B4A6-B73E368179D6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571309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12EB2-7195-4DCC-A544-62F8933C210E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6B53C0-79AE-4DBD-9505-8B7D1F13E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991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581F4-887D-4993-9857-5CFF152EBBA8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717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B53C0-79AE-4DBD-9505-8B7D1F13E08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068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581F4-887D-4993-9857-5CFF152EBBA8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7751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581F4-887D-4993-9857-5CFF152EBBA8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5670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581F4-887D-4993-9857-5CFF152EBBA8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9590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B53C0-79AE-4DBD-9505-8B7D1F13E08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474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517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034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21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B53C0-79AE-4DBD-9505-8B7D1F13E08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174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922DA9-E8C1-7A40-9EE6-89A4AED337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A68080BE-7587-6144-8ECC-8515B3AB1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780" y="190527"/>
            <a:ext cx="10515600" cy="711081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VN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0C19840-32F7-DE46-B2BC-767228E15B33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EC24A74-A217-A244-8E5E-725CBA69F673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FB2B6BA-9839-4346-8C17-5FEBDC196FD8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B560BE9-4881-E640-B746-48E2960FB1D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DA3FBC9-F771-A94D-8F55-34A40C7DFEB7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4304818-7278-3045-AD37-3EACA5B19337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15681373-A4D2-854A-A772-7DF263D2A29C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B5CC1C9-B1AF-DE46-B64D-05E162F783E3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535CBA73-2EF9-6C43-93B2-AD209F359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50334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gradFill>
          <a:gsLst>
            <a:gs pos="0">
              <a:srgbClr val="F37121"/>
            </a:gs>
            <a:gs pos="100000">
              <a:srgbClr val="F37121">
                <a:lumMod val="78000"/>
              </a:srgb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01194" y="0"/>
            <a:ext cx="11316023" cy="68580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ABBE93A-BCEF-DC40-9E10-EF9437C573D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36EA27E-8CE7-7946-BA7D-2A5B7CD3DD6B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CBD2B0A-DA75-6E46-ADD4-01709DEDDC31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7CB5EF6-A2BE-874C-81F7-B7C0975210AD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E7E0664-2B84-BB41-8518-00B11B020BF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EA0B64C-94BF-3047-96A4-214219A5E29A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70EDB5F8-0B01-B14A-B747-9970DE9705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031423"/>
            <a:ext cx="4590229" cy="2983912"/>
          </a:xfrm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VN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0D706DA2-622A-694F-9E32-399A0341F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0F276C8-BAF3-6D41-BC38-159A0A3363B1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133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gradFill>
          <a:gsLst>
            <a:gs pos="0">
              <a:srgbClr val="19226D"/>
            </a:gs>
            <a:gs pos="100000">
              <a:srgbClr val="034EA2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573" y="188969"/>
            <a:ext cx="10692406" cy="6480061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BD5A0CA-896F-5040-8DAF-88D8CB5F47D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5307F0D-20CE-2C43-9111-680FF872B31E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752C12-EA75-1D42-8090-9CAAABA2BE1B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C481A09-20D9-0344-BC0D-5862ED52879F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7019DD4-7619-5A43-909F-46685D0828B6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BEE4AE0-435F-A246-BC97-254FF6FD2FC8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267313A-9ABD-E743-8449-A133A5994D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0460" y="1904022"/>
            <a:ext cx="4590229" cy="2983912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VN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8CE7A170-D609-0442-B622-507B0955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7BA9CE5-C61D-5146-AE5D-E98FF770E4C1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4915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bg>
      <p:bgPr>
        <a:gradFill>
          <a:gsLst>
            <a:gs pos="0">
              <a:srgbClr val="034EA2"/>
            </a:gs>
            <a:gs pos="100000">
              <a:srgbClr val="19226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0496" y="0"/>
            <a:ext cx="5741504" cy="691124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735559F-6A4D-3D46-A124-8E92E72916D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0546CB8-8956-FB42-8301-C979C61BC709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BB3BF3F-B4C0-DB48-BEAB-AE030ED5561C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E6F7DEE-ADF4-014B-BB30-738AF781602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5DB4BA4-4144-DB47-B55F-5E26F8713151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5A60B6-D16E-414C-B473-98F4A577397A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40785EB-CF37-DC42-BD82-99A0EF8D0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771" y="1904022"/>
            <a:ext cx="4590229" cy="2983912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VN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C18A648-65E2-694F-B913-185E31E5D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513BF2B-FCE2-CD4F-AF32-06ABF067538A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740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304BD9A-B871-1444-AF72-D9F26AA0F3F4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5D4035C-5E60-4744-9AD4-D74676CB465F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2C916E2-A7AD-AF49-9466-F4FAECDFD731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40AD99B-A276-D948-B3DF-84B40E7E8737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41C1B2-9D59-054F-B23A-DA8D36145C81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D489F30-14C2-B04B-B0FB-D1722710AF0A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A53FB58-8D65-2B4C-8037-E43514F049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263" y="2014074"/>
            <a:ext cx="4590229" cy="2983912"/>
          </a:xfrm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VN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D2DF389-EA04-DA47-B7AC-DF1D0EE61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0A25BB1-4BFF-7848-B386-C9BDC3C39487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495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BDD32B8-E926-4C49-B42B-C549BB93DC7D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F1F3743-0878-5146-BB9E-B85F244ACC2C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B3B3AAB-8D9A-A24B-8B0B-555B2C69C9A8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7D0A365-3B17-584B-BCE1-2FC31F56CCF3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686EC9-4414-7C4A-99D5-16E7A9E088F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A106ED-CBBE-7F4F-AA8D-4B863E6EC6A2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E12862F-7974-D540-9F98-6540B214E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26D76CD-2C74-1A43-A528-6A27E584E903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383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105BD56-A8E0-E444-BE9C-22203E4DCF3E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B9A621C-3FEA-F44A-9FB8-4BFCEB404982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7588913-168E-054F-8189-51B637B7757E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CE238BA-B121-984B-ACE5-3CC621D43F30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549F2E8-A40E-7245-A2A9-037C4416B88E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307555D-F79C-E344-874C-925FC8A7E3EF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D752961-38D0-8244-BF6A-A7591FA4D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A83E1E6-DB8F-8F46-B7A2-A20D6BC8F3FB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37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0268F06-6D8C-A942-978A-EBE9B5D7AB2A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62B717D-08C7-2744-8CC5-2D559DBD2EE8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913A8CF-7152-2446-A66F-E48E95479DDA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AD5876-3601-7D4A-BDA6-59B2077E8C39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37CB65-F8A1-5740-9AB3-6E953026B9C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0966305-24F7-5C41-91AB-9BCD192C42F9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DC1B114B-679E-1447-80FB-878BAB868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0951DA9-663C-6944-AE1B-BB407FF15AE8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516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B57E445-7F46-3543-BAB1-C913D79DDE0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9EF23F-BFCA-B147-B2F2-0A9C687DEB0A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DB66F4A-3476-8C49-9F5A-C4B16631D55D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0043553-159C-6742-861C-15FF86F2922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9051973-9FBF-4248-B549-ED04EC20C11A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DF2C659-F3B4-A140-8E46-CF309A825938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40A1F0A9-C1BC-0846-9F7F-9E4C5F9B712C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04C3B871-8E80-D147-AC5A-CA2786549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B9C7E04-5600-C04F-BCF0-677B4EA95FAC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075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88BD8ED-C1DC-034B-B158-4BE8F9B0D943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05ACCF9-E8B6-454A-8880-A457C84DBC22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31AE5EC-1955-4647-9D1B-3D5929493AFC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DBF357B-0703-BE4E-BEB2-AC1116A4205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870F2C9-B61D-CA4F-B3E0-B4C6EA86933F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50435E5-74F1-AD49-91CE-B5DDAF93F835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9FC3BC43-DD90-C240-B379-14C16F453717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E1F68626-6D9B-3B4D-919B-1757045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0A3B17A-5D0F-3D41-94A2-21C3023AA403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977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7928F62-9533-614D-A666-9C368BE226A0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BB1EB6C-932C-2545-A0C5-6146B631E221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C05784-72DA-684A-A79B-6FC3CA9A3246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F8295BF-3345-EC4A-87A5-C9346CAD738D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A86D31D-77A7-3B42-83A0-B4960390D88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268FF6-5451-D940-A9E3-A11A5F7E7487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1A0F73E1-56D3-5A45-8C32-3246C3CBE991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FD54FD55-DFC2-954C-A607-134D7A550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4F9A92B-FCF3-EC44-A6E3-BA6C1880C422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428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612335-2155-F144-ACF9-10F9E55DD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2958987-FE12-6A45-AB06-D3F0A4B0B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780" y="190527"/>
            <a:ext cx="10515600" cy="711081"/>
          </a:xfrm>
        </p:spPr>
        <p:txBody>
          <a:bodyPr>
            <a:normAutofit/>
          </a:bodyPr>
          <a:lstStyle>
            <a:lvl1pPr algn="l">
              <a:defRPr sz="2800">
                <a:solidFill>
                  <a:srgbClr val="19226D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VN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67324A7-459A-EC4A-96C9-632E9AB197B2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8ECB69-26E2-0242-8339-71783BE7D842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9BDF857-1D12-854A-9A20-B19E33C36FE5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F6517F5-CBA0-D641-9E92-7FDFE839EFEB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1F79581-5D79-4E47-A23D-2897202FF386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CA70723-60A1-8B4C-8C3F-FC53EA379972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9D44BE42-DB45-BD41-9A16-5FF7BB95D082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A50D04F-B7A3-A543-B2F0-FF35C1B16E1F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EB6FA0AC-3B13-B046-940B-897CAC426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106127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23207F-7F2B-6847-B1E2-6F312566FA50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2863A1F-56A7-4D4F-B1F1-56A6D63FE859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5EFEFDF-1FED-D24B-89C1-F137C46A7294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58113C5-FBC8-2C4C-9C32-170C7AF3F218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DD20727-BEC2-CA46-B768-7270590A7D3A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D33F4F9-294B-9741-AEBE-A56B07736D0D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CF7DA214-0924-C644-B46E-C091356CB1E0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BD65B28E-882F-5049-8082-3AE8D7E8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1D17853-9707-8E4D-B4BC-8AEEE936309A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8730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7ECB9F1-CFF5-A241-AC1C-5C4200298BC4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9F2C8F6-B7F9-F34A-AF6E-973B9F2A8510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0E267B3-702D-B14A-82AD-66880A08BF88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3B0BC5-F6BD-C645-8BDE-08895CCFC01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86AA5E4-43D3-624E-80F6-7E9EB1AD5CE0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5D06D23-DF1C-9948-9658-9CB4EF4C3E68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DCA057B7-D044-0740-9790-21D408120291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42AE5FF3-7C0F-8F40-B0FE-ED9E7534F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99FE9DA-091F-3241-B6E6-BE6DEADC2879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160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21E8B7C2-3D08-FF46-B7DA-29A7DBF99B4B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2A039A0-752F-7941-8751-951E4D70FAA7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B5B5B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C696A51-B607-EE4C-8EAC-CE410EB96DCA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A463106-A149-F344-846F-5D3C8F895CC1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84646FD-4AD2-8041-BDCD-4F15C1700F66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72A27DA-A29D-3041-82EB-6DFEAECC6047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53EC4D3-CFE3-514B-8366-113FF44C7EA0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1E85CD-0F2F-214E-AAC3-0B54746A33E7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49B45AF-3F2C-4441-95F0-A57FE30F372F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787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245E88F5-461C-B444-86BF-26069931B551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4E54C84-7BCC-9741-8DEC-BF7B7D297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9B40B56-9A03-4D45-9001-AFB82023A3B5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069D655-0034-6644-9435-7F83B0B6AEA7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8396F7F-2635-6645-B394-58DA9CE6185C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6944299-6FF0-2E42-A449-6A285F570920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2ADDA13-8E46-F242-A0E4-BBE0AC6C680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AB069E2-65C5-1D4B-8E7D-B3CFB6E6D71D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E38ED8F-6749-B84A-8C9C-C40A84717E5E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980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C1829F5-E813-014A-91B6-5905122BF5F5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B5B5B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4F47E8-0B22-164A-AB89-8F5F3D94E8BB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9B48888-9927-9A4F-84EF-F90B8506DA0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148A6B1-2B11-6C45-B698-942094BEF1E0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F7BD98C-B630-7449-80C8-AC2BE47A0D5D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84635BA-1B80-6D46-B414-05762970E34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C80CBD7-5AB0-704E-BD0C-E2E30F8D2D55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75AF1C-0978-B844-AD06-43F283D92D7B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086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3FACD85-5ABA-6F4C-AA07-79596C5F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8D8A48-E873-274D-857F-CFACA1912FF0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9BD30A3-D37D-6D43-ACC6-8A47514F77A8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413027-E9CE-0C45-9072-EAB54161DC44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0C31FD4-5BAA-5B4E-822A-2DE44572797F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00FF8BE-D6A2-4A44-A4E9-177DD4D6D843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7587291-AFEE-3741-81A4-DF55898929D5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28B5558-D069-9145-9A74-C141791432BC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037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241DDB1-5601-BE4B-9512-CBC8913FF5DC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B5B5B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73990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29EB11F-D043-7441-AA75-519D965E19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63B9A03-E856-134D-8A06-24CFAC6C851F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1CD68F0-B45C-5941-AA2B-577A84F07969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ABAFDF-0A8B-6944-8936-304BE90EA2CB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3797118-B6B6-1F4E-BEDC-5AA4E1DA6790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43ADEE7-0AA6-0944-A43F-34C0D4923E1E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7FD1791-6CF5-4542-A218-017F64FBA02C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81DFE14-2BAA-3742-A711-56BE59348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559F2F4-37E4-7A45-8ECB-451B5E4152D9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493B48-3DA7-E947-AEEC-81EB55D64B80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349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bg>
      <p:bgPr>
        <a:gradFill>
          <a:gsLst>
            <a:gs pos="0">
              <a:srgbClr val="50B848"/>
            </a:gs>
            <a:gs pos="37000">
              <a:srgbClr val="356D5B"/>
            </a:gs>
            <a:gs pos="100000">
              <a:srgbClr val="19226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852D304-8DB3-CF44-A52F-E79EA93F6731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A2A6B6E-39E3-4E41-9202-479D05FB06BB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086C675-CEB7-C441-A3D7-3279FFE56275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B7E4B97-6890-E146-927A-8C5BF4E79AA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A7DB3E0-73EE-714B-9C0E-76E2C9A411F4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9C1F5A4-D68F-AC43-B7E3-3C475A72C661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7D5CD0C2-5822-1944-BC57-FD19E766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C95442A-32A5-D34D-84ED-EB9840F371BF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136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ED8A6C4-8D48-A741-8E70-35BC8A7DF24D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F7E00B9-D6C8-2C45-B19B-C85C8186A241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AE58C11-7699-7D48-BC93-F583C9E5E40D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AA8190-FCEC-DF44-9F5A-10095FB162E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68B8A4F-3496-5B43-8E20-569DE91627CB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C307A14-4347-714F-9635-2188B14053F6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D7F839E2-1874-E14B-B9AE-C8EDD5809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45219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bg>
      <p:bgPr>
        <a:gradFill>
          <a:gsLst>
            <a:gs pos="0">
              <a:srgbClr val="3EA9C1"/>
            </a:gs>
            <a:gs pos="100000">
              <a:srgbClr val="034EA2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D3AAA28-FEA8-F249-8C46-A1D9B8007B13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E337708-4B47-6A4D-A778-1A9A1C2998A5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84CFB43-A9C1-9E4A-99E5-F2E03F726208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7D9DA35-3C5D-C940-ACA0-E14928613982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A8F42C-1C2B-DC4D-8DCE-BE6E4CCFEFCE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C7876C1-57B3-8949-B0D9-E5AD7654E256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B36B756-1EFD-8542-A4AC-B957DB00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F021668-ABFC-DF4D-AD1B-E4EBE1BE3048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E955BCA-127F-1747-9BB8-7DB78C582DF5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723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bg>
      <p:bgPr>
        <a:solidFill>
          <a:srgbClr val="F37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05DAED6-FABE-0348-A0EC-10445981CC05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02DDD32-343F-244B-AE10-ECD5984E08C5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58CDBB3-514A-EA4D-A65A-923A52654281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6C3288D-3C42-C444-A377-A39683C4DFCD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515EF48-46AB-EB40-AEC8-384AB0AB635D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F8D4DE-5470-E547-BDF8-909AF456C069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B423D82-B217-F24D-9A4B-51E3223C7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9B4AE42-994A-3445-A045-ECB259BE3B96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0470A95-B716-5F46-9278-41BECDD385DC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153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32EEAE7-A53A-8540-823B-1A5B586202B8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A9E292F-D15B-3440-BFF3-EED8802880FB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A3519CF-8166-9E42-8146-B6397D55AFAA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A8C4D0A-95C4-5E49-A977-8A1BC8922F1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7968C13-89E8-4D45-9D89-7098A62AE4AC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A1EF8AC-6BF2-5543-8AA6-186E6A781219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7005A36C-3143-D84B-84B4-F891BB150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AAF25899-1F00-A841-8F4B-2A9601DD1325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451E643-497F-0546-B045-5080C05B28C4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724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831E717-6F65-B14B-A854-F3079D6FA43D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BFF991D-922B-BD4C-822C-9BF7D5E9CA2F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288FF5-FB11-2D4C-9263-0722A01A70F3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E27A1BA-8FA6-5042-AF5E-3DC09C5DBC3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0E9A48A-826B-DD48-B0AC-5902E8C234FA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3065AE7-E2E1-4247-A38D-6FD592E308B4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50E99BC-F599-F045-9C5F-F182A291F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1187FFA-5693-384A-B7D7-421716AFCC1B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1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3927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FPT SOFTWARE – SLIDE MASTER</a:t>
            </a:r>
          </a:p>
        </p:txBody>
      </p:sp>
    </p:spTree>
    <p:extLst>
      <p:ext uri="{BB962C8B-B14F-4D97-AF65-F5344CB8AC3E}">
        <p14:creationId xmlns:p14="http://schemas.microsoft.com/office/powerpoint/2010/main" val="2455494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63" r:id="rId3"/>
    <p:sldLayoutId id="2147483662" r:id="rId4"/>
    <p:sldLayoutId id="2147483667" r:id="rId5"/>
    <p:sldLayoutId id="2147483659" r:id="rId6"/>
    <p:sldLayoutId id="2147483660" r:id="rId7"/>
    <p:sldLayoutId id="2147483652" r:id="rId8"/>
    <p:sldLayoutId id="2147483665" r:id="rId9"/>
    <p:sldLayoutId id="2147483658" r:id="rId10"/>
    <p:sldLayoutId id="2147483657" r:id="rId11"/>
    <p:sldLayoutId id="2147483664" r:id="rId12"/>
    <p:sldLayoutId id="2147483666" r:id="rId13"/>
    <p:sldLayoutId id="2147483661" r:id="rId14"/>
    <p:sldLayoutId id="2147483656" r:id="rId15"/>
    <p:sldLayoutId id="2147483651" r:id="rId16"/>
    <p:sldLayoutId id="2147483655" r:id="rId17"/>
    <p:sldLayoutId id="2147483649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88" r:id="rId24"/>
    <p:sldLayoutId id="2147483687" r:id="rId25"/>
    <p:sldLayoutId id="2147483689" r:id="rId26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BR Omega VN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jpeg"/><Relationship Id="rId9" Type="http://schemas.openxmlformats.org/officeDocument/2006/relationships/image" Target="../media/image43.png"/><Relationship Id="rId14" Type="http://schemas.openxmlformats.org/officeDocument/2006/relationships/image" Target="../media/image4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3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hyperlink" Target="https://drive.google.com/file/d/14ZBP7hk_QAH4epzbHODJ2L-xIJqA0fJv/view?usp=sharing" TargetMode="External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18" Type="http://schemas.openxmlformats.org/officeDocument/2006/relationships/image" Target="../media/image114.png"/><Relationship Id="rId3" Type="http://schemas.openxmlformats.org/officeDocument/2006/relationships/image" Target="../media/image99.png"/><Relationship Id="rId21" Type="http://schemas.openxmlformats.org/officeDocument/2006/relationships/image" Target="../media/image117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113.png"/><Relationship Id="rId25" Type="http://schemas.openxmlformats.org/officeDocument/2006/relationships/image" Target="../media/image121.png"/><Relationship Id="rId2" Type="http://schemas.openxmlformats.org/officeDocument/2006/relationships/image" Target="../media/image98.png"/><Relationship Id="rId16" Type="http://schemas.openxmlformats.org/officeDocument/2006/relationships/image" Target="../media/image112.png"/><Relationship Id="rId20" Type="http://schemas.openxmlformats.org/officeDocument/2006/relationships/image" Target="../media/image11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24" Type="http://schemas.openxmlformats.org/officeDocument/2006/relationships/image" Target="../media/image120.png"/><Relationship Id="rId5" Type="http://schemas.openxmlformats.org/officeDocument/2006/relationships/image" Target="../media/image101.png"/><Relationship Id="rId15" Type="http://schemas.openxmlformats.org/officeDocument/2006/relationships/image" Target="../media/image111.png"/><Relationship Id="rId23" Type="http://schemas.openxmlformats.org/officeDocument/2006/relationships/image" Target="../media/image119.png"/><Relationship Id="rId10" Type="http://schemas.openxmlformats.org/officeDocument/2006/relationships/image" Target="../media/image106.png"/><Relationship Id="rId19" Type="http://schemas.openxmlformats.org/officeDocument/2006/relationships/image" Target="../media/image115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Relationship Id="rId22" Type="http://schemas.openxmlformats.org/officeDocument/2006/relationships/image" Target="../media/image11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55.png"/><Relationship Id="rId18" Type="http://schemas.openxmlformats.org/officeDocument/2006/relationships/image" Target="../media/image134.png"/><Relationship Id="rId3" Type="http://schemas.openxmlformats.org/officeDocument/2006/relationships/image" Target="../media/image123.png"/><Relationship Id="rId21" Type="http://schemas.openxmlformats.org/officeDocument/2006/relationships/image" Target="../media/image137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17" Type="http://schemas.openxmlformats.org/officeDocument/2006/relationships/image" Target="../media/image62.png"/><Relationship Id="rId25" Type="http://schemas.openxmlformats.org/officeDocument/2006/relationships/image" Target="../media/image141.png"/><Relationship Id="rId2" Type="http://schemas.openxmlformats.org/officeDocument/2006/relationships/image" Target="../media/image122.png"/><Relationship Id="rId16" Type="http://schemas.openxmlformats.org/officeDocument/2006/relationships/image" Target="../media/image61.png"/><Relationship Id="rId20" Type="http://schemas.openxmlformats.org/officeDocument/2006/relationships/image" Target="../media/image13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24" Type="http://schemas.openxmlformats.org/officeDocument/2006/relationships/image" Target="../media/image140.png"/><Relationship Id="rId5" Type="http://schemas.openxmlformats.org/officeDocument/2006/relationships/image" Target="../media/image125.png"/><Relationship Id="rId15" Type="http://schemas.openxmlformats.org/officeDocument/2006/relationships/image" Target="../media/image60.png"/><Relationship Id="rId23" Type="http://schemas.openxmlformats.org/officeDocument/2006/relationships/image" Target="../media/image139.png"/><Relationship Id="rId10" Type="http://schemas.openxmlformats.org/officeDocument/2006/relationships/image" Target="../media/image130.png"/><Relationship Id="rId19" Type="http://schemas.openxmlformats.org/officeDocument/2006/relationships/image" Target="../media/image135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Relationship Id="rId14" Type="http://schemas.openxmlformats.org/officeDocument/2006/relationships/image" Target="../media/image133.png"/><Relationship Id="rId22" Type="http://schemas.openxmlformats.org/officeDocument/2006/relationships/image" Target="../media/image13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18" Type="http://schemas.openxmlformats.org/officeDocument/2006/relationships/image" Target="../media/image158.png"/><Relationship Id="rId3" Type="http://schemas.openxmlformats.org/officeDocument/2006/relationships/image" Target="../media/image143.png"/><Relationship Id="rId21" Type="http://schemas.openxmlformats.org/officeDocument/2006/relationships/image" Target="../media/image161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17" Type="http://schemas.openxmlformats.org/officeDocument/2006/relationships/image" Target="../media/image157.png"/><Relationship Id="rId25" Type="http://schemas.openxmlformats.org/officeDocument/2006/relationships/image" Target="../media/image165.png"/><Relationship Id="rId2" Type="http://schemas.openxmlformats.org/officeDocument/2006/relationships/image" Target="../media/image142.png"/><Relationship Id="rId16" Type="http://schemas.openxmlformats.org/officeDocument/2006/relationships/image" Target="../media/image156.png"/><Relationship Id="rId20" Type="http://schemas.openxmlformats.org/officeDocument/2006/relationships/image" Target="../media/image16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24" Type="http://schemas.openxmlformats.org/officeDocument/2006/relationships/image" Target="../media/image164.png"/><Relationship Id="rId5" Type="http://schemas.openxmlformats.org/officeDocument/2006/relationships/image" Target="../media/image145.png"/><Relationship Id="rId15" Type="http://schemas.openxmlformats.org/officeDocument/2006/relationships/image" Target="../media/image155.png"/><Relationship Id="rId23" Type="http://schemas.openxmlformats.org/officeDocument/2006/relationships/image" Target="../media/image163.png"/><Relationship Id="rId10" Type="http://schemas.openxmlformats.org/officeDocument/2006/relationships/image" Target="../media/image150.png"/><Relationship Id="rId19" Type="http://schemas.openxmlformats.org/officeDocument/2006/relationships/image" Target="../media/image159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Relationship Id="rId22" Type="http://schemas.openxmlformats.org/officeDocument/2006/relationships/image" Target="../media/image16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77.png"/><Relationship Id="rId18" Type="http://schemas.openxmlformats.org/officeDocument/2006/relationships/image" Target="../media/image182.png"/><Relationship Id="rId3" Type="http://schemas.openxmlformats.org/officeDocument/2006/relationships/image" Target="../media/image167.png"/><Relationship Id="rId21" Type="http://schemas.openxmlformats.org/officeDocument/2006/relationships/image" Target="../media/image185.png"/><Relationship Id="rId7" Type="http://schemas.openxmlformats.org/officeDocument/2006/relationships/image" Target="../media/image171.png"/><Relationship Id="rId12" Type="http://schemas.openxmlformats.org/officeDocument/2006/relationships/image" Target="../media/image176.png"/><Relationship Id="rId17" Type="http://schemas.openxmlformats.org/officeDocument/2006/relationships/image" Target="../media/image181.png"/><Relationship Id="rId25" Type="http://schemas.openxmlformats.org/officeDocument/2006/relationships/image" Target="../media/image189.png"/><Relationship Id="rId2" Type="http://schemas.openxmlformats.org/officeDocument/2006/relationships/image" Target="../media/image166.png"/><Relationship Id="rId16" Type="http://schemas.openxmlformats.org/officeDocument/2006/relationships/image" Target="../media/image180.png"/><Relationship Id="rId20" Type="http://schemas.openxmlformats.org/officeDocument/2006/relationships/image" Target="../media/image18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24" Type="http://schemas.openxmlformats.org/officeDocument/2006/relationships/image" Target="../media/image188.png"/><Relationship Id="rId5" Type="http://schemas.openxmlformats.org/officeDocument/2006/relationships/image" Target="../media/image169.png"/><Relationship Id="rId15" Type="http://schemas.openxmlformats.org/officeDocument/2006/relationships/image" Target="../media/image179.png"/><Relationship Id="rId23" Type="http://schemas.openxmlformats.org/officeDocument/2006/relationships/image" Target="../media/image187.png"/><Relationship Id="rId10" Type="http://schemas.openxmlformats.org/officeDocument/2006/relationships/image" Target="../media/image174.png"/><Relationship Id="rId19" Type="http://schemas.openxmlformats.org/officeDocument/2006/relationships/image" Target="../media/image183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Relationship Id="rId14" Type="http://schemas.openxmlformats.org/officeDocument/2006/relationships/image" Target="../media/image178.png"/><Relationship Id="rId22" Type="http://schemas.openxmlformats.org/officeDocument/2006/relationships/image" Target="../media/image18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eg"/><Relationship Id="rId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5.jpeg"/><Relationship Id="rId7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A36371D-70FE-6D4E-A499-682B6D9752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BC0877-AE0C-CD49-8CC8-08B15A284ECF}"/>
              </a:ext>
            </a:extLst>
          </p:cNvPr>
          <p:cNvSpPr txBox="1"/>
          <p:nvPr/>
        </p:nvSpPr>
        <p:spPr>
          <a:xfrm>
            <a:off x="652402" y="2476834"/>
            <a:ext cx="3544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-100" normalizeH="0" baseline="0" noProof="0" dirty="0">
                <a:ln>
                  <a:noFill/>
                </a:ln>
                <a:solidFill>
                  <a:srgbClr val="F37121"/>
                </a:solidFill>
                <a:effectLst/>
                <a:uLnTx/>
                <a:uFillTx/>
                <a:latin typeface="BR Omega VN" pitchFamily="2" charset="77"/>
                <a:cs typeface="Arial" panose="020B0604020202020204" pitchFamily="34" charset="0"/>
              </a:rPr>
              <a:t>AKA</a:t>
            </a:r>
            <a:r>
              <a:rPr kumimoji="0" lang="en-US" sz="7200" b="1" i="0" u="none" strike="noStrike" kern="1200" cap="none" spc="-100" normalizeH="0" noProof="0" dirty="0">
                <a:ln>
                  <a:noFill/>
                </a:ln>
                <a:solidFill>
                  <a:srgbClr val="F37121"/>
                </a:solidFill>
                <a:effectLst/>
                <a:uLnTx/>
                <a:uFillTx/>
                <a:latin typeface="BR Omega VN" pitchFamily="2" charset="77"/>
                <a:cs typeface="Arial" panose="020B0604020202020204" pitchFamily="34" charset="0"/>
              </a:rPr>
              <a:t> CAD</a:t>
            </a:r>
            <a:endParaRPr kumimoji="0" lang="en-US" sz="7200" b="1" i="0" u="none" strike="noStrike" kern="1200" cap="none" spc="-100" normalizeH="0" baseline="0" noProof="0" dirty="0">
              <a:ln>
                <a:noFill/>
              </a:ln>
              <a:solidFill>
                <a:srgbClr val="F37121"/>
              </a:solidFill>
              <a:effectLst/>
              <a:uLnTx/>
              <a:uFillTx/>
              <a:latin typeface="BR Omega VN" pitchFamily="2" charset="7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3798F-1801-8D47-AFE4-268C325D2879}"/>
              </a:ext>
            </a:extLst>
          </p:cNvPr>
          <p:cNvSpPr txBox="1"/>
          <p:nvPr/>
        </p:nvSpPr>
        <p:spPr>
          <a:xfrm>
            <a:off x="714046" y="3677007"/>
            <a:ext cx="573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Facial Recognition Advances: Enhanced Model Insights</a:t>
            </a:r>
            <a:endParaRPr kumimoji="0" lang="en-US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7698B22-C46F-4B4C-9C9C-8A895C284951}"/>
              </a:ext>
            </a:extLst>
          </p:cNvPr>
          <p:cNvGrpSpPr/>
          <p:nvPr/>
        </p:nvGrpSpPr>
        <p:grpSpPr>
          <a:xfrm>
            <a:off x="652402" y="5861752"/>
            <a:ext cx="2609076" cy="482600"/>
            <a:chOff x="5181600" y="3683000"/>
            <a:chExt cx="2609076" cy="482600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4F2C8F40-082F-2A4A-ABAE-A6ECF09B9FD7}"/>
                </a:ext>
              </a:extLst>
            </p:cNvPr>
            <p:cNvSpPr/>
            <p:nvPr/>
          </p:nvSpPr>
          <p:spPr>
            <a:xfrm>
              <a:off x="5181600" y="3683000"/>
              <a:ext cx="2169900" cy="482600"/>
            </a:xfrm>
            <a:prstGeom prst="roundRect">
              <a:avLst>
                <a:gd name="adj" fmla="val 50000"/>
              </a:avLst>
            </a:prstGeom>
            <a:solidFill>
              <a:srgbClr val="F37121">
                <a:alpha val="20000"/>
              </a:srgbClr>
            </a:solidFill>
            <a:ln>
              <a:solidFill>
                <a:srgbClr val="F371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A60010-1FC5-0E4C-8CDE-2BFFCABD6DCE}"/>
                </a:ext>
              </a:extLst>
            </p:cNvPr>
            <p:cNvSpPr txBox="1"/>
            <p:nvPr/>
          </p:nvSpPr>
          <p:spPr>
            <a:xfrm>
              <a:off x="5337747" y="3764985"/>
              <a:ext cx="24529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November 15 2021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834EA63-D92C-1C4B-894A-274F3D4C09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90" t="29979" r="14237" b="30359"/>
          <a:stretch/>
        </p:blipFill>
        <p:spPr>
          <a:xfrm>
            <a:off x="580483" y="1705577"/>
            <a:ext cx="2160712" cy="82423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D6A50D4-1895-CD4F-A67E-1B600BC6B833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609FAA3-2415-6144-862D-EAE8FFAEBD17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6421286-04AC-FC48-9D67-F26A7DE941EE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3F38E44-5D3E-994F-B8BC-F94A02DB877D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4B51C6E-16E1-D04E-B309-0EFDBB75B632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51D4680-8F6B-5A41-841B-AAEA6AA43669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B02CAD-52BC-2A41-B04D-CE494CF6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1892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9492 1.11111E-6 L -2.29167E-6 1.1111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5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6276 1.85185E-6 L -2.29167E-6 1.85185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1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6A6F83-A752-F94E-B249-3BA7489F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Technologies Implementation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479401-C1C9-7F45-9ACE-4447DBC3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10</a:t>
            </a:fld>
            <a:endParaRPr lang="x-none"/>
          </a:p>
        </p:txBody>
      </p:sp>
      <p:pic>
        <p:nvPicPr>
          <p:cNvPr id="3074" name="Picture 2" descr="C++ – Wikipedia tiếng Việt">
            <a:extLst>
              <a:ext uri="{FF2B5EF4-FFF2-40B4-BE49-F238E27FC236}">
                <a16:creationId xmlns:a16="http://schemas.microsoft.com/office/drawing/2014/main" id="{6D0BD0D8-7967-CB41-A27C-6C6EDAAA5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375" y="3378756"/>
            <a:ext cx="787108" cy="88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BCB49592-D0BB-AC4E-EB8F-E664B6E7E26E}"/>
              </a:ext>
            </a:extLst>
          </p:cNvPr>
          <p:cNvSpPr txBox="1"/>
          <p:nvPr/>
        </p:nvSpPr>
        <p:spPr>
          <a:xfrm>
            <a:off x="2046117" y="4352852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LIBNEST2D</a:t>
            </a:r>
            <a:endParaRPr lang="vi-VN" dirty="0"/>
          </a:p>
        </p:txBody>
      </p:sp>
      <p:pic>
        <p:nvPicPr>
          <p:cNvPr id="24" name="Picture 6" descr="Icono De Calificación De Cinco Estrellas / 3 5 Ilustración del Vector -  Ilustración de plano, éxito: 161109216">
            <a:extLst>
              <a:ext uri="{FF2B5EF4-FFF2-40B4-BE49-F238E27FC236}">
                <a16:creationId xmlns:a16="http://schemas.microsoft.com/office/drawing/2014/main" id="{B9D43047-EE98-10FF-523C-C1926B277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554" y="4722184"/>
            <a:ext cx="1863117" cy="53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Giới thiệu về Docker | Briswell Vietnam">
            <a:extLst>
              <a:ext uri="{FF2B5EF4-FFF2-40B4-BE49-F238E27FC236}">
                <a16:creationId xmlns:a16="http://schemas.microsoft.com/office/drawing/2014/main" id="{9B9B8CC0-2BD4-676E-4274-FE6D0457E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817" y="3069365"/>
            <a:ext cx="1948117" cy="166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Linux">
            <a:extLst>
              <a:ext uri="{FF2B5EF4-FFF2-40B4-BE49-F238E27FC236}">
                <a16:creationId xmlns:a16="http://schemas.microsoft.com/office/drawing/2014/main" id="{AF801745-E147-969A-6426-B0A062092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1" y="1464710"/>
            <a:ext cx="1148571" cy="11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594BC5EE-16F4-1E37-D063-01BA608B2C61}"/>
              </a:ext>
            </a:extLst>
          </p:cNvPr>
          <p:cNvSpPr txBox="1"/>
          <p:nvPr/>
        </p:nvSpPr>
        <p:spPr>
          <a:xfrm>
            <a:off x="9009000" y="1914296"/>
            <a:ext cx="8162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NLopt</a:t>
            </a:r>
            <a:endParaRPr lang="vi-VN" dirty="0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03D99A2C-F738-EEE4-7723-F045CFFC8BDE}"/>
              </a:ext>
            </a:extLst>
          </p:cNvPr>
          <p:cNvSpPr txBox="1"/>
          <p:nvPr/>
        </p:nvSpPr>
        <p:spPr>
          <a:xfrm>
            <a:off x="6992376" y="1669663"/>
            <a:ext cx="6607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G++</a:t>
            </a:r>
            <a:endParaRPr lang="vi-VN" dirty="0"/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5AA4E143-ADC1-0260-C09E-98F2425D5238}"/>
              </a:ext>
            </a:extLst>
          </p:cNvPr>
          <p:cNvSpPr txBox="1"/>
          <p:nvPr/>
        </p:nvSpPr>
        <p:spPr>
          <a:xfrm>
            <a:off x="9028834" y="4007179"/>
            <a:ext cx="91242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Clipper</a:t>
            </a:r>
            <a:endParaRPr lang="vi-VN" dirty="0"/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05BA4216-F5D9-1FA2-8359-FB9720C32424}"/>
              </a:ext>
            </a:extLst>
          </p:cNvPr>
          <p:cNvSpPr txBox="1"/>
          <p:nvPr/>
        </p:nvSpPr>
        <p:spPr>
          <a:xfrm>
            <a:off x="7473693" y="5730730"/>
            <a:ext cx="183858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Boost Geometry</a:t>
            </a:r>
            <a:endParaRPr lang="vi-VN" dirty="0"/>
          </a:p>
        </p:txBody>
      </p:sp>
      <p:cxnSp>
        <p:nvCxnSpPr>
          <p:cNvPr id="13" name="Đường kết nối Mũi tên Thẳng 12">
            <a:extLst>
              <a:ext uri="{FF2B5EF4-FFF2-40B4-BE49-F238E27FC236}">
                <a16:creationId xmlns:a16="http://schemas.microsoft.com/office/drawing/2014/main" id="{E0CDC6AB-AFEA-A1ED-0E23-6A87F3325ADE}"/>
              </a:ext>
            </a:extLst>
          </p:cNvPr>
          <p:cNvCxnSpPr>
            <a:stCxn id="8198" idx="2"/>
            <a:endCxn id="8196" idx="0"/>
          </p:cNvCxnSpPr>
          <p:nvPr/>
        </p:nvCxnSpPr>
        <p:spPr>
          <a:xfrm>
            <a:off x="5217717" y="2613281"/>
            <a:ext cx="1430159" cy="456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Đường kết nối Mũi tên Thẳng 15">
            <a:extLst>
              <a:ext uri="{FF2B5EF4-FFF2-40B4-BE49-F238E27FC236}">
                <a16:creationId xmlns:a16="http://schemas.microsoft.com/office/drawing/2014/main" id="{DA57035A-149C-8A6F-6463-9287A854D66A}"/>
              </a:ext>
            </a:extLst>
          </p:cNvPr>
          <p:cNvCxnSpPr>
            <a:stCxn id="7" idx="2"/>
            <a:endCxn id="8196" idx="0"/>
          </p:cNvCxnSpPr>
          <p:nvPr/>
        </p:nvCxnSpPr>
        <p:spPr>
          <a:xfrm flipH="1">
            <a:off x="6647876" y="2038995"/>
            <a:ext cx="674879" cy="1030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Đường kết nối Mũi tên Thẳng 22">
            <a:extLst>
              <a:ext uri="{FF2B5EF4-FFF2-40B4-BE49-F238E27FC236}">
                <a16:creationId xmlns:a16="http://schemas.microsoft.com/office/drawing/2014/main" id="{98D6531C-8AF5-690F-8AAE-C036CB29E982}"/>
              </a:ext>
            </a:extLst>
          </p:cNvPr>
          <p:cNvCxnSpPr>
            <a:cxnSpLocks/>
            <a:stCxn id="6" idx="1"/>
            <a:endCxn id="8196" idx="0"/>
          </p:cNvCxnSpPr>
          <p:nvPr/>
        </p:nvCxnSpPr>
        <p:spPr>
          <a:xfrm flipH="1">
            <a:off x="6647876" y="2098962"/>
            <a:ext cx="2361124" cy="970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Đường kết nối Mũi tên Thẳng 29">
            <a:extLst>
              <a:ext uri="{FF2B5EF4-FFF2-40B4-BE49-F238E27FC236}">
                <a16:creationId xmlns:a16="http://schemas.microsoft.com/office/drawing/2014/main" id="{18AF5CB1-63B2-FB05-3C08-0B13F7F866C3}"/>
              </a:ext>
            </a:extLst>
          </p:cNvPr>
          <p:cNvCxnSpPr>
            <a:stCxn id="9" idx="1"/>
            <a:endCxn id="8196" idx="3"/>
          </p:cNvCxnSpPr>
          <p:nvPr/>
        </p:nvCxnSpPr>
        <p:spPr>
          <a:xfrm flipH="1" flipV="1">
            <a:off x="7621934" y="3901374"/>
            <a:ext cx="1406900" cy="290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Đường kết nối Mũi tên Thẳng 37">
            <a:extLst>
              <a:ext uri="{FF2B5EF4-FFF2-40B4-BE49-F238E27FC236}">
                <a16:creationId xmlns:a16="http://schemas.microsoft.com/office/drawing/2014/main" id="{FDE43CE1-C05A-E6D0-06BA-62D08C1CC178}"/>
              </a:ext>
            </a:extLst>
          </p:cNvPr>
          <p:cNvCxnSpPr>
            <a:stCxn id="10" idx="1"/>
            <a:endCxn id="8196" idx="2"/>
          </p:cNvCxnSpPr>
          <p:nvPr/>
        </p:nvCxnSpPr>
        <p:spPr>
          <a:xfrm flipH="1" flipV="1">
            <a:off x="6647876" y="4733382"/>
            <a:ext cx="825817" cy="1182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Đường kết nối Mũi tên Thẳng 39">
            <a:extLst>
              <a:ext uri="{FF2B5EF4-FFF2-40B4-BE49-F238E27FC236}">
                <a16:creationId xmlns:a16="http://schemas.microsoft.com/office/drawing/2014/main" id="{AFFD7DE5-E6BE-2C91-A967-B32A2220DF3D}"/>
              </a:ext>
            </a:extLst>
          </p:cNvPr>
          <p:cNvCxnSpPr>
            <a:stCxn id="8196" idx="1"/>
            <a:endCxn id="3074" idx="3"/>
          </p:cNvCxnSpPr>
          <p:nvPr/>
        </p:nvCxnSpPr>
        <p:spPr>
          <a:xfrm flipH="1" flipV="1">
            <a:off x="3103483" y="3822160"/>
            <a:ext cx="2570334" cy="79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059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D31F7-3B51-A9DE-CA8A-681593E97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6285903-B19B-43B3-AF10-0ADC78F7B55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67D909B-76C6-DE07-6B4F-FDD52FB0FBD6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BE665D5-2C07-FC9D-5E1B-36CD36BD5ABB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6E3FB7A-C518-FDEB-F53D-C8B490620AB1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74ED49B-ABF7-B7CB-0BB4-DC31EBCCEBF2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53E9A0B-47E3-07B8-D0D0-696DEC77BF05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3565DF-810A-7E0A-253C-91FCC4F51894}"/>
              </a:ext>
            </a:extLst>
          </p:cNvPr>
          <p:cNvSpPr txBox="1"/>
          <p:nvPr/>
        </p:nvSpPr>
        <p:spPr>
          <a:xfrm>
            <a:off x="755990" y="5015709"/>
            <a:ext cx="11077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4800" b="1" u="none" strike="noStrike" kern="1200" cap="none" spc="-100" normalizeH="0" baseline="0" noProof="0" dirty="0">
                <a:ln>
                  <a:noFill/>
                </a:ln>
                <a:solidFill>
                  <a:srgbClr val="F37121"/>
                </a:solidFill>
                <a:effectLst/>
                <a:uLnTx/>
                <a:uFillTx/>
                <a:latin typeface="BR Omega VN" pitchFamily="2" charset="77"/>
                <a:cs typeface="Arial" panose="020B0604020202020204" pitchFamily="34" charset="0"/>
              </a:rPr>
              <a:t>02. </a:t>
            </a:r>
            <a:r>
              <a:rPr lang="en-US" sz="4800" b="1" dirty="0">
                <a:solidFill>
                  <a:srgbClr val="ECECEC"/>
                </a:solidFill>
                <a:latin typeface="Söhne"/>
              </a:rPr>
              <a:t>Implementation Strategy</a:t>
            </a:r>
            <a:endParaRPr lang="en-US" sz="4800" b="1" dirty="0">
              <a:solidFill>
                <a:prstClr val="white"/>
              </a:solidFill>
              <a:latin typeface="BR Omega VN" pitchFamily="2" charset="77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50714E2-2784-0727-92B6-A77B944D74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90" t="29979" r="14237" b="30359"/>
          <a:stretch/>
        </p:blipFill>
        <p:spPr>
          <a:xfrm>
            <a:off x="621580" y="4004415"/>
            <a:ext cx="2160712" cy="8242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370C56-1881-719B-7EC9-059A32771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83989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9493 1.85185E-6 L 3.95833E-6 1.85185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6A6F83-A752-F94E-B249-3BA7489F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Technologies Top Solutions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479401-C1C9-7F45-9ACE-4447DBC3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12</a:t>
            </a:fld>
            <a:endParaRPr lang="x-none"/>
          </a:p>
        </p:txBody>
      </p:sp>
      <p:grpSp>
        <p:nvGrpSpPr>
          <p:cNvPr id="4" name="Nhóm 3">
            <a:extLst>
              <a:ext uri="{FF2B5EF4-FFF2-40B4-BE49-F238E27FC236}">
                <a16:creationId xmlns:a16="http://schemas.microsoft.com/office/drawing/2014/main" id="{BF570469-8B1E-3D5F-A78B-B997A1354815}"/>
              </a:ext>
            </a:extLst>
          </p:cNvPr>
          <p:cNvGrpSpPr/>
          <p:nvPr/>
        </p:nvGrpSpPr>
        <p:grpSpPr>
          <a:xfrm>
            <a:off x="4767176" y="1256683"/>
            <a:ext cx="1308371" cy="1343428"/>
            <a:chOff x="2046117" y="3378756"/>
            <a:chExt cx="1308371" cy="1343428"/>
          </a:xfrm>
        </p:grpSpPr>
        <p:pic>
          <p:nvPicPr>
            <p:cNvPr id="3074" name="Picture 2" descr="C++ – Wikipedia tiếng Việt">
              <a:extLst>
                <a:ext uri="{FF2B5EF4-FFF2-40B4-BE49-F238E27FC236}">
                  <a16:creationId xmlns:a16="http://schemas.microsoft.com/office/drawing/2014/main" id="{6D0BD0D8-7967-CB41-A27C-6C6EDAAA53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6375" y="3378756"/>
              <a:ext cx="787108" cy="886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Hộp Văn bản 17">
              <a:extLst>
                <a:ext uri="{FF2B5EF4-FFF2-40B4-BE49-F238E27FC236}">
                  <a16:creationId xmlns:a16="http://schemas.microsoft.com/office/drawing/2014/main" id="{BCB49592-D0BB-AC4E-EB8F-E664B6E7E26E}"/>
                </a:ext>
              </a:extLst>
            </p:cNvPr>
            <p:cNvSpPr txBox="1"/>
            <p:nvPr/>
          </p:nvSpPr>
          <p:spPr>
            <a:xfrm>
              <a:off x="2046117" y="4352852"/>
              <a:ext cx="13083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LIBNEST2D</a:t>
              </a:r>
              <a:endParaRPr lang="vi-VN" dirty="0"/>
            </a:p>
          </p:txBody>
        </p:sp>
      </p:grpSp>
      <p:sp>
        <p:nvSpPr>
          <p:cNvPr id="5" name="Hình chữ nhật: Góc Tròn 4">
            <a:extLst>
              <a:ext uri="{FF2B5EF4-FFF2-40B4-BE49-F238E27FC236}">
                <a16:creationId xmlns:a16="http://schemas.microsoft.com/office/drawing/2014/main" id="{892C4AB0-A5CC-CC59-3560-F38AE9791C66}"/>
              </a:ext>
            </a:extLst>
          </p:cNvPr>
          <p:cNvSpPr/>
          <p:nvPr/>
        </p:nvSpPr>
        <p:spPr>
          <a:xfrm>
            <a:off x="2571234" y="1375410"/>
            <a:ext cx="924024" cy="6858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Points Lists</a:t>
            </a:r>
            <a:endParaRPr lang="vi-VN" dirty="0"/>
          </a:p>
        </p:txBody>
      </p:sp>
      <p:sp>
        <p:nvSpPr>
          <p:cNvPr id="8" name="Hình chữ nhật: Góc Tròn 7">
            <a:extLst>
              <a:ext uri="{FF2B5EF4-FFF2-40B4-BE49-F238E27FC236}">
                <a16:creationId xmlns:a16="http://schemas.microsoft.com/office/drawing/2014/main" id="{F8CAC5B8-CF37-F3E3-395D-06C8177152AC}"/>
              </a:ext>
            </a:extLst>
          </p:cNvPr>
          <p:cNvSpPr/>
          <p:nvPr/>
        </p:nvSpPr>
        <p:spPr>
          <a:xfrm>
            <a:off x="7388374" y="1375410"/>
            <a:ext cx="924024" cy="6858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Points Lists</a:t>
            </a:r>
            <a:endParaRPr lang="vi-VN" dirty="0"/>
          </a:p>
        </p:txBody>
      </p:sp>
      <p:cxnSp>
        <p:nvCxnSpPr>
          <p:cNvPr id="12" name="Đường kết nối Mũi tên Thẳng 11">
            <a:extLst>
              <a:ext uri="{FF2B5EF4-FFF2-40B4-BE49-F238E27FC236}">
                <a16:creationId xmlns:a16="http://schemas.microsoft.com/office/drawing/2014/main" id="{4FB3E141-3523-AA46-B3DC-E50447792BD7}"/>
              </a:ext>
            </a:extLst>
          </p:cNvPr>
          <p:cNvCxnSpPr>
            <a:cxnSpLocks/>
            <a:stCxn id="5" idx="3"/>
            <a:endCxn id="3074" idx="1"/>
          </p:cNvCxnSpPr>
          <p:nvPr/>
        </p:nvCxnSpPr>
        <p:spPr>
          <a:xfrm flipV="1">
            <a:off x="3495258" y="1700087"/>
            <a:ext cx="1542176" cy="18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Đường kết nối Mũi tên Thẳng 14">
            <a:extLst>
              <a:ext uri="{FF2B5EF4-FFF2-40B4-BE49-F238E27FC236}">
                <a16:creationId xmlns:a16="http://schemas.microsoft.com/office/drawing/2014/main" id="{35DD2D1F-5AAA-D5E4-2650-1CCF7AEA47CB}"/>
              </a:ext>
            </a:extLst>
          </p:cNvPr>
          <p:cNvCxnSpPr>
            <a:stCxn id="3074" idx="3"/>
            <a:endCxn id="8" idx="1"/>
          </p:cNvCxnSpPr>
          <p:nvPr/>
        </p:nvCxnSpPr>
        <p:spPr>
          <a:xfrm>
            <a:off x="5824542" y="1700087"/>
            <a:ext cx="1563832" cy="18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93E8F92-FF55-B914-A45E-34813BB8DCBA}"/>
              </a:ext>
            </a:extLst>
          </p:cNvPr>
          <p:cNvSpPr txBox="1"/>
          <p:nvPr/>
        </p:nvSpPr>
        <p:spPr>
          <a:xfrm>
            <a:off x="578660" y="3174266"/>
            <a:ext cx="58331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Unable to arrange irregular polygons</a:t>
            </a:r>
            <a:endParaRPr lang="vi-V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Cannot determine the position of objects after arrangement.</a:t>
            </a:r>
            <a:endParaRPr lang="vi-V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Cannot identify the type of object being arranged.</a:t>
            </a:r>
            <a:endParaRPr lang="vi-V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Unable to statically set the distance between objects.</a:t>
            </a:r>
            <a:endParaRPr lang="vi-V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 err="1"/>
              <a:t>Poor</a:t>
            </a:r>
            <a:r>
              <a:rPr lang="vi-VN" dirty="0"/>
              <a:t> </a:t>
            </a:r>
            <a:r>
              <a:rPr lang="vi-VN" dirty="0" err="1"/>
              <a:t>input</a:t>
            </a:r>
            <a:r>
              <a:rPr lang="vi-VN" dirty="0"/>
              <a:t> </a:t>
            </a:r>
            <a:r>
              <a:rPr lang="vi-VN" dirty="0" err="1"/>
              <a:t>handling</a:t>
            </a:r>
            <a:r>
              <a:rPr lang="vi-VN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 err="1"/>
              <a:t>Poor</a:t>
            </a:r>
            <a:r>
              <a:rPr lang="vi-VN" dirty="0"/>
              <a:t> </a:t>
            </a:r>
            <a:r>
              <a:rPr lang="vi-VN" dirty="0" err="1"/>
              <a:t>output</a:t>
            </a:r>
            <a:r>
              <a:rPr lang="vi-VN" dirty="0"/>
              <a:t> </a:t>
            </a:r>
            <a:r>
              <a:rPr lang="vi-VN" dirty="0" err="1"/>
              <a:t>handling</a:t>
            </a:r>
            <a:r>
              <a:rPr lang="vi-VN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Lack of scalability and integration with other systems.</a:t>
            </a:r>
            <a:endParaRPr lang="vi-VN" dirty="0"/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8601F9C8-27BD-38D3-641F-3929DEBADD7B}"/>
              </a:ext>
            </a:extLst>
          </p:cNvPr>
          <p:cNvSpPr>
            <a:spLocks noChangeAspect="1" noChangeArrowheads="1"/>
          </p:cNvSpPr>
          <p:nvPr/>
        </p:nvSpPr>
        <p:spPr bwMode="auto">
          <a:xfrm flipV="1">
            <a:off x="6075547" y="2573686"/>
            <a:ext cx="5221705" cy="522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pic>
        <p:nvPicPr>
          <p:cNvPr id="16" name="Hình ảnh 15">
            <a:extLst>
              <a:ext uri="{FF2B5EF4-FFF2-40B4-BE49-F238E27FC236}">
                <a16:creationId xmlns:a16="http://schemas.microsoft.com/office/drawing/2014/main" id="{BA2C26AD-C761-178E-4483-D20159FC2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526" y="2710163"/>
            <a:ext cx="3942830" cy="3877116"/>
          </a:xfrm>
          <a:prstGeom prst="rect">
            <a:avLst/>
          </a:prstGeom>
        </p:spPr>
      </p:pic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F49605B4-7D90-8B0A-C922-E05A6EE2F7D0}"/>
              </a:ext>
            </a:extLst>
          </p:cNvPr>
          <p:cNvSpPr/>
          <p:nvPr/>
        </p:nvSpPr>
        <p:spPr>
          <a:xfrm>
            <a:off x="8821369" y="3586969"/>
            <a:ext cx="683393" cy="3112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61E41E75-4847-A303-6251-B515614D17C3}"/>
              </a:ext>
            </a:extLst>
          </p:cNvPr>
          <p:cNvSpPr/>
          <p:nvPr/>
        </p:nvSpPr>
        <p:spPr>
          <a:xfrm>
            <a:off x="8821368" y="6104240"/>
            <a:ext cx="683393" cy="3112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Mũi tên: Xuống 9">
            <a:extLst>
              <a:ext uri="{FF2B5EF4-FFF2-40B4-BE49-F238E27FC236}">
                <a16:creationId xmlns:a16="http://schemas.microsoft.com/office/drawing/2014/main" id="{DCFF1ADC-473E-B57C-12BA-33B1EE577065}"/>
              </a:ext>
            </a:extLst>
          </p:cNvPr>
          <p:cNvSpPr/>
          <p:nvPr/>
        </p:nvSpPr>
        <p:spPr>
          <a:xfrm>
            <a:off x="7850386" y="3586969"/>
            <a:ext cx="376313" cy="39220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60140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6A6F83-A752-F94E-B249-3BA7489F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Technologies Top Solutions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479401-C1C9-7F45-9ACE-4447DBC3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13</a:t>
            </a:fld>
            <a:endParaRPr lang="x-none"/>
          </a:p>
        </p:txBody>
      </p:sp>
      <p:grpSp>
        <p:nvGrpSpPr>
          <p:cNvPr id="4" name="Nhóm 3">
            <a:extLst>
              <a:ext uri="{FF2B5EF4-FFF2-40B4-BE49-F238E27FC236}">
                <a16:creationId xmlns:a16="http://schemas.microsoft.com/office/drawing/2014/main" id="{BF570469-8B1E-3D5F-A78B-B997A1354815}"/>
              </a:ext>
            </a:extLst>
          </p:cNvPr>
          <p:cNvGrpSpPr/>
          <p:nvPr/>
        </p:nvGrpSpPr>
        <p:grpSpPr>
          <a:xfrm>
            <a:off x="1813936" y="2739237"/>
            <a:ext cx="1308371" cy="1343428"/>
            <a:chOff x="2046117" y="3378756"/>
            <a:chExt cx="1308371" cy="1343428"/>
          </a:xfrm>
        </p:grpSpPr>
        <p:pic>
          <p:nvPicPr>
            <p:cNvPr id="3074" name="Picture 2" descr="C++ – Wikipedia tiếng Việt">
              <a:extLst>
                <a:ext uri="{FF2B5EF4-FFF2-40B4-BE49-F238E27FC236}">
                  <a16:creationId xmlns:a16="http://schemas.microsoft.com/office/drawing/2014/main" id="{6D0BD0D8-7967-CB41-A27C-6C6EDAAA53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6375" y="3378756"/>
              <a:ext cx="787108" cy="886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Hộp Văn bản 17">
              <a:extLst>
                <a:ext uri="{FF2B5EF4-FFF2-40B4-BE49-F238E27FC236}">
                  <a16:creationId xmlns:a16="http://schemas.microsoft.com/office/drawing/2014/main" id="{BCB49592-D0BB-AC4E-EB8F-E664B6E7E26E}"/>
                </a:ext>
              </a:extLst>
            </p:cNvPr>
            <p:cNvSpPr txBox="1"/>
            <p:nvPr/>
          </p:nvSpPr>
          <p:spPr>
            <a:xfrm>
              <a:off x="2046117" y="4352852"/>
              <a:ext cx="13083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LIBNEST2D</a:t>
              </a:r>
              <a:endParaRPr lang="vi-VN" dirty="0"/>
            </a:p>
          </p:txBody>
        </p:sp>
      </p:grpSp>
      <p:grpSp>
        <p:nvGrpSpPr>
          <p:cNvPr id="17" name="Nhóm 16">
            <a:extLst>
              <a:ext uri="{FF2B5EF4-FFF2-40B4-BE49-F238E27FC236}">
                <a16:creationId xmlns:a16="http://schemas.microsoft.com/office/drawing/2014/main" id="{007D4614-656F-AC8C-2051-5A332FA00C90}"/>
              </a:ext>
            </a:extLst>
          </p:cNvPr>
          <p:cNvGrpSpPr/>
          <p:nvPr/>
        </p:nvGrpSpPr>
        <p:grpSpPr>
          <a:xfrm>
            <a:off x="7707500" y="2446299"/>
            <a:ext cx="2214803" cy="1617681"/>
            <a:chOff x="6954604" y="2758830"/>
            <a:chExt cx="2214803" cy="1617681"/>
          </a:xfrm>
        </p:grpSpPr>
        <p:pic>
          <p:nvPicPr>
            <p:cNvPr id="7" name="Picture 2" descr="C++ – Wikipedia tiếng Việt">
              <a:extLst>
                <a:ext uri="{FF2B5EF4-FFF2-40B4-BE49-F238E27FC236}">
                  <a16:creationId xmlns:a16="http://schemas.microsoft.com/office/drawing/2014/main" id="{EE86949A-8827-0076-E433-891CCE326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4604" y="2992200"/>
              <a:ext cx="787108" cy="886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Hộp Văn bản 8">
              <a:extLst>
                <a:ext uri="{FF2B5EF4-FFF2-40B4-BE49-F238E27FC236}">
                  <a16:creationId xmlns:a16="http://schemas.microsoft.com/office/drawing/2014/main" id="{782A7328-0AE8-94C5-33D8-44C6645A68B2}"/>
                </a:ext>
              </a:extLst>
            </p:cNvPr>
            <p:cNvSpPr txBox="1"/>
            <p:nvPr/>
          </p:nvSpPr>
          <p:spPr>
            <a:xfrm>
              <a:off x="7348158" y="4007179"/>
              <a:ext cx="1188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PyBlind11</a:t>
              </a:r>
              <a:endParaRPr lang="vi-VN" dirty="0"/>
            </a:p>
          </p:txBody>
        </p:sp>
        <p:pic>
          <p:nvPicPr>
            <p:cNvPr id="1026" name="Picture 2" descr="What is Python Coding? | Juni Learning">
              <a:extLst>
                <a:ext uri="{FF2B5EF4-FFF2-40B4-BE49-F238E27FC236}">
                  <a16:creationId xmlns:a16="http://schemas.microsoft.com/office/drawing/2014/main" id="{5B0B60BC-EAF9-2D13-7798-F2EE3D6B8C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5111" y="2758830"/>
              <a:ext cx="1274296" cy="1274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2" descr="Kitware Increases Android Support in CMake 3.7">
            <a:extLst>
              <a:ext uri="{FF2B5EF4-FFF2-40B4-BE49-F238E27FC236}">
                <a16:creationId xmlns:a16="http://schemas.microsoft.com/office/drawing/2014/main" id="{D59B889E-C100-CD5A-D45C-C2368907D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040" y="5941391"/>
            <a:ext cx="1463079" cy="47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Đường kết nối Mũi tên Thẳng 12">
            <a:extLst>
              <a:ext uri="{FF2B5EF4-FFF2-40B4-BE49-F238E27FC236}">
                <a16:creationId xmlns:a16="http://schemas.microsoft.com/office/drawing/2014/main" id="{660F0367-D540-CE2F-879E-F1C6C1B7A6E5}"/>
              </a:ext>
            </a:extLst>
          </p:cNvPr>
          <p:cNvCxnSpPr>
            <a:stCxn id="10" idx="0"/>
            <a:endCxn id="3074" idx="3"/>
          </p:cNvCxnSpPr>
          <p:nvPr/>
        </p:nvCxnSpPr>
        <p:spPr>
          <a:xfrm flipH="1" flipV="1">
            <a:off x="2871302" y="3182641"/>
            <a:ext cx="2912278" cy="2758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Đường kết nối Mũi tên Thẳng 15">
            <a:extLst>
              <a:ext uri="{FF2B5EF4-FFF2-40B4-BE49-F238E27FC236}">
                <a16:creationId xmlns:a16="http://schemas.microsoft.com/office/drawing/2014/main" id="{A165B753-4293-2E49-41D4-4DC22738E9DD}"/>
              </a:ext>
            </a:extLst>
          </p:cNvPr>
          <p:cNvCxnSpPr>
            <a:stCxn id="10" idx="0"/>
            <a:endCxn id="7" idx="1"/>
          </p:cNvCxnSpPr>
          <p:nvPr/>
        </p:nvCxnSpPr>
        <p:spPr>
          <a:xfrm flipV="1">
            <a:off x="5783580" y="3123073"/>
            <a:ext cx="1923920" cy="2818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065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6A6F83-A752-F94E-B249-3BA7489F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Technologies Top Solutions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479401-C1C9-7F45-9ACE-4447DBC3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14</a:t>
            </a:fld>
            <a:endParaRPr lang="x-none"/>
          </a:p>
        </p:txBody>
      </p:sp>
      <p:grpSp>
        <p:nvGrpSpPr>
          <p:cNvPr id="11" name="Nhóm 10">
            <a:extLst>
              <a:ext uri="{FF2B5EF4-FFF2-40B4-BE49-F238E27FC236}">
                <a16:creationId xmlns:a16="http://schemas.microsoft.com/office/drawing/2014/main" id="{3D7CAAEF-D0AE-DC16-D4FC-CBF4C4B1B85D}"/>
              </a:ext>
            </a:extLst>
          </p:cNvPr>
          <p:cNvGrpSpPr/>
          <p:nvPr/>
        </p:nvGrpSpPr>
        <p:grpSpPr>
          <a:xfrm>
            <a:off x="3619099" y="1118429"/>
            <a:ext cx="5167755" cy="2683550"/>
            <a:chOff x="3503596" y="1118429"/>
            <a:chExt cx="5167755" cy="2683550"/>
          </a:xfrm>
        </p:grpSpPr>
        <p:grpSp>
          <p:nvGrpSpPr>
            <p:cNvPr id="4" name="Nhóm 3">
              <a:extLst>
                <a:ext uri="{FF2B5EF4-FFF2-40B4-BE49-F238E27FC236}">
                  <a16:creationId xmlns:a16="http://schemas.microsoft.com/office/drawing/2014/main" id="{BF570469-8B1E-3D5F-A78B-B997A1354815}"/>
                </a:ext>
              </a:extLst>
            </p:cNvPr>
            <p:cNvGrpSpPr/>
            <p:nvPr/>
          </p:nvGrpSpPr>
          <p:grpSpPr>
            <a:xfrm>
              <a:off x="3691700" y="2119332"/>
              <a:ext cx="1308371" cy="1343428"/>
              <a:chOff x="2046117" y="3378756"/>
              <a:chExt cx="1308371" cy="1343428"/>
            </a:xfrm>
          </p:grpSpPr>
          <p:pic>
            <p:nvPicPr>
              <p:cNvPr id="3074" name="Picture 2" descr="C++ – Wikipedia tiếng Việt">
                <a:extLst>
                  <a:ext uri="{FF2B5EF4-FFF2-40B4-BE49-F238E27FC236}">
                    <a16:creationId xmlns:a16="http://schemas.microsoft.com/office/drawing/2014/main" id="{6D0BD0D8-7967-CB41-A27C-6C6EDAAA53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16375" y="3378756"/>
                <a:ext cx="787108" cy="8868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Hộp Văn bản 17">
                <a:extLst>
                  <a:ext uri="{FF2B5EF4-FFF2-40B4-BE49-F238E27FC236}">
                    <a16:creationId xmlns:a16="http://schemas.microsoft.com/office/drawing/2014/main" id="{BCB49592-D0BB-AC4E-EB8F-E664B6E7E26E}"/>
                  </a:ext>
                </a:extLst>
              </p:cNvPr>
              <p:cNvSpPr txBox="1"/>
              <p:nvPr/>
            </p:nvSpPr>
            <p:spPr>
              <a:xfrm>
                <a:off x="2046117" y="4352852"/>
                <a:ext cx="13083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LIBNEST2D</a:t>
                </a:r>
                <a:endParaRPr lang="vi-VN" dirty="0"/>
              </a:p>
            </p:txBody>
          </p:sp>
        </p:grpSp>
        <p:grpSp>
          <p:nvGrpSpPr>
            <p:cNvPr id="17" name="Nhóm 16">
              <a:extLst>
                <a:ext uri="{FF2B5EF4-FFF2-40B4-BE49-F238E27FC236}">
                  <a16:creationId xmlns:a16="http://schemas.microsoft.com/office/drawing/2014/main" id="{007D4614-656F-AC8C-2051-5A332FA00C90}"/>
                </a:ext>
              </a:extLst>
            </p:cNvPr>
            <p:cNvGrpSpPr/>
            <p:nvPr/>
          </p:nvGrpSpPr>
          <p:grpSpPr>
            <a:xfrm>
              <a:off x="6456548" y="1975753"/>
              <a:ext cx="2214803" cy="1617681"/>
              <a:chOff x="6954604" y="2758830"/>
              <a:chExt cx="2214803" cy="1617681"/>
            </a:xfrm>
          </p:grpSpPr>
          <p:pic>
            <p:nvPicPr>
              <p:cNvPr id="7" name="Picture 2" descr="C++ – Wikipedia tiếng Việt">
                <a:extLst>
                  <a:ext uri="{FF2B5EF4-FFF2-40B4-BE49-F238E27FC236}">
                    <a16:creationId xmlns:a16="http://schemas.microsoft.com/office/drawing/2014/main" id="{EE86949A-8827-0076-E433-891CCE3263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54604" y="2992200"/>
                <a:ext cx="787108" cy="8868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Hộp Văn bản 8">
                <a:extLst>
                  <a:ext uri="{FF2B5EF4-FFF2-40B4-BE49-F238E27FC236}">
                    <a16:creationId xmlns:a16="http://schemas.microsoft.com/office/drawing/2014/main" id="{782A7328-0AE8-94C5-33D8-44C6645A68B2}"/>
                  </a:ext>
                </a:extLst>
              </p:cNvPr>
              <p:cNvSpPr txBox="1"/>
              <p:nvPr/>
            </p:nvSpPr>
            <p:spPr>
              <a:xfrm>
                <a:off x="7348158" y="4007179"/>
                <a:ext cx="1188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PyBlind11</a:t>
                </a:r>
                <a:endParaRPr lang="vi-VN" dirty="0"/>
              </a:p>
            </p:txBody>
          </p:sp>
          <p:pic>
            <p:nvPicPr>
              <p:cNvPr id="1026" name="Picture 2" descr="What is Python Coding? | Juni Learning">
                <a:extLst>
                  <a:ext uri="{FF2B5EF4-FFF2-40B4-BE49-F238E27FC236}">
                    <a16:creationId xmlns:a16="http://schemas.microsoft.com/office/drawing/2014/main" id="{5B0B60BC-EAF9-2D13-7798-F2EE3D6B8C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5111" y="2758830"/>
                <a:ext cx="1274296" cy="12742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" name="Picture 2" descr="Kitware Increases Android Support in CMake 3.7">
              <a:extLst>
                <a:ext uri="{FF2B5EF4-FFF2-40B4-BE49-F238E27FC236}">
                  <a16:creationId xmlns:a16="http://schemas.microsoft.com/office/drawing/2014/main" id="{D59B889E-C100-CD5A-D45C-C2368907D4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3914" y="1388771"/>
              <a:ext cx="1463079" cy="474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Đường kết nối Mũi tên Thẳng 12">
              <a:extLst>
                <a:ext uri="{FF2B5EF4-FFF2-40B4-BE49-F238E27FC236}">
                  <a16:creationId xmlns:a16="http://schemas.microsoft.com/office/drawing/2014/main" id="{660F0367-D540-CE2F-879E-F1C6C1B7A6E5}"/>
                </a:ext>
              </a:extLst>
            </p:cNvPr>
            <p:cNvCxnSpPr>
              <a:stCxn id="10" idx="0"/>
              <a:endCxn id="3074" idx="3"/>
            </p:cNvCxnSpPr>
            <p:nvPr/>
          </p:nvCxnSpPr>
          <p:spPr>
            <a:xfrm flipH="1">
              <a:off x="4749066" y="1388771"/>
              <a:ext cx="986388" cy="11739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Đường kết nối Mũi tên Thẳng 15">
              <a:extLst>
                <a:ext uri="{FF2B5EF4-FFF2-40B4-BE49-F238E27FC236}">
                  <a16:creationId xmlns:a16="http://schemas.microsoft.com/office/drawing/2014/main" id="{A165B753-4293-2E49-41D4-4DC22738E9DD}"/>
                </a:ext>
              </a:extLst>
            </p:cNvPr>
            <p:cNvCxnSpPr>
              <a:stCxn id="10" idx="0"/>
              <a:endCxn id="7" idx="1"/>
            </p:cNvCxnSpPr>
            <p:nvPr/>
          </p:nvCxnSpPr>
          <p:spPr>
            <a:xfrm>
              <a:off x="5735454" y="1388771"/>
              <a:ext cx="721094" cy="1263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Hình chữ nhật: Góc Tròn 7">
              <a:extLst>
                <a:ext uri="{FF2B5EF4-FFF2-40B4-BE49-F238E27FC236}">
                  <a16:creationId xmlns:a16="http://schemas.microsoft.com/office/drawing/2014/main" id="{DCC9CD6D-2697-7208-78BE-FA294EAB45D6}"/>
                </a:ext>
              </a:extLst>
            </p:cNvPr>
            <p:cNvSpPr/>
            <p:nvPr/>
          </p:nvSpPr>
          <p:spPr>
            <a:xfrm>
              <a:off x="3503596" y="1118429"/>
              <a:ext cx="5034012" cy="2683550"/>
            </a:xfrm>
            <a:prstGeom prst="round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12" name="Hình chữ nhật: Góc Tròn 11">
            <a:extLst>
              <a:ext uri="{FF2B5EF4-FFF2-40B4-BE49-F238E27FC236}">
                <a16:creationId xmlns:a16="http://schemas.microsoft.com/office/drawing/2014/main" id="{8A59DD91-E49C-00B4-AB91-2654D2622D35}"/>
              </a:ext>
            </a:extLst>
          </p:cNvPr>
          <p:cNvSpPr/>
          <p:nvPr/>
        </p:nvSpPr>
        <p:spPr>
          <a:xfrm>
            <a:off x="1435453" y="4557835"/>
            <a:ext cx="924024" cy="6858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Points Lists</a:t>
            </a:r>
            <a:endParaRPr lang="vi-VN" dirty="0"/>
          </a:p>
        </p:txBody>
      </p:sp>
      <p:cxnSp>
        <p:nvCxnSpPr>
          <p:cNvPr id="15" name="Đường kết nối Mũi tên Thẳng 14">
            <a:extLst>
              <a:ext uri="{FF2B5EF4-FFF2-40B4-BE49-F238E27FC236}">
                <a16:creationId xmlns:a16="http://schemas.microsoft.com/office/drawing/2014/main" id="{05BCF2E1-F5BF-5211-3BCB-4C304E5E5C17}"/>
              </a:ext>
            </a:extLst>
          </p:cNvPr>
          <p:cNvCxnSpPr>
            <a:cxnSpLocks/>
            <a:stCxn id="12" idx="3"/>
            <a:endCxn id="8" idx="1"/>
          </p:cNvCxnSpPr>
          <p:nvPr/>
        </p:nvCxnSpPr>
        <p:spPr>
          <a:xfrm flipV="1">
            <a:off x="2359477" y="2460204"/>
            <a:ext cx="1259622" cy="2440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Hình chữ nhật: Góc Tròn 19">
            <a:extLst>
              <a:ext uri="{FF2B5EF4-FFF2-40B4-BE49-F238E27FC236}">
                <a16:creationId xmlns:a16="http://schemas.microsoft.com/office/drawing/2014/main" id="{232F16F8-23A5-35AA-D965-CD26686248CB}"/>
              </a:ext>
            </a:extLst>
          </p:cNvPr>
          <p:cNvSpPr/>
          <p:nvPr/>
        </p:nvSpPr>
        <p:spPr>
          <a:xfrm>
            <a:off x="9582934" y="4556058"/>
            <a:ext cx="924024" cy="6858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Points Lists</a:t>
            </a:r>
            <a:endParaRPr lang="vi-VN" dirty="0"/>
          </a:p>
        </p:txBody>
      </p:sp>
      <p:cxnSp>
        <p:nvCxnSpPr>
          <p:cNvPr id="22" name="Đường kết nối Mũi tên Thẳng 21">
            <a:extLst>
              <a:ext uri="{FF2B5EF4-FFF2-40B4-BE49-F238E27FC236}">
                <a16:creationId xmlns:a16="http://schemas.microsoft.com/office/drawing/2014/main" id="{F688A7E1-48C0-21CE-9F15-DF10EF5C3561}"/>
              </a:ext>
            </a:extLst>
          </p:cNvPr>
          <p:cNvCxnSpPr>
            <a:cxnSpLocks/>
            <a:stCxn id="20" idx="0"/>
            <a:endCxn id="8" idx="3"/>
          </p:cNvCxnSpPr>
          <p:nvPr/>
        </p:nvCxnSpPr>
        <p:spPr>
          <a:xfrm flipH="1" flipV="1">
            <a:off x="8653111" y="2460204"/>
            <a:ext cx="1391835" cy="2095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03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3" name="Hình chữ nhật: Góc Tròn 3092">
            <a:extLst>
              <a:ext uri="{FF2B5EF4-FFF2-40B4-BE49-F238E27FC236}">
                <a16:creationId xmlns:a16="http://schemas.microsoft.com/office/drawing/2014/main" id="{6368B56E-81D5-15FC-C5BD-6BEFBE4BF0AE}"/>
              </a:ext>
            </a:extLst>
          </p:cNvPr>
          <p:cNvSpPr/>
          <p:nvPr/>
        </p:nvSpPr>
        <p:spPr>
          <a:xfrm>
            <a:off x="8733240" y="1118429"/>
            <a:ext cx="3352882" cy="5570992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92" name="Hình chữ nhật: Góc Tròn 3091">
            <a:extLst>
              <a:ext uri="{FF2B5EF4-FFF2-40B4-BE49-F238E27FC236}">
                <a16:creationId xmlns:a16="http://schemas.microsoft.com/office/drawing/2014/main" id="{A3AE6C25-0892-76E4-ED31-90AC1CE0DF35}"/>
              </a:ext>
            </a:extLst>
          </p:cNvPr>
          <p:cNvSpPr/>
          <p:nvPr/>
        </p:nvSpPr>
        <p:spPr>
          <a:xfrm>
            <a:off x="3910641" y="4140086"/>
            <a:ext cx="4065962" cy="254933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91" name="Hình chữ nhật: Góc Tròn 3090">
            <a:extLst>
              <a:ext uri="{FF2B5EF4-FFF2-40B4-BE49-F238E27FC236}">
                <a16:creationId xmlns:a16="http://schemas.microsoft.com/office/drawing/2014/main" id="{A23E76E6-DBA7-50E8-37FB-FF7A52E336AE}"/>
              </a:ext>
            </a:extLst>
          </p:cNvPr>
          <p:cNvSpPr/>
          <p:nvPr/>
        </p:nvSpPr>
        <p:spPr>
          <a:xfrm>
            <a:off x="165096" y="1039335"/>
            <a:ext cx="3155598" cy="564765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6A6F83-A752-F94E-B249-3BA7489FE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90" y="168579"/>
            <a:ext cx="10515600" cy="711081"/>
          </a:xfrm>
        </p:spPr>
        <p:txBody>
          <a:bodyPr/>
          <a:lstStyle/>
          <a:p>
            <a:r>
              <a:rPr lang="en-US" dirty="0"/>
              <a:t>Nesting Technologies Top Solutions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479401-C1C9-7F45-9ACE-4447DBC3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15</a:t>
            </a:fld>
            <a:endParaRPr lang="x-none"/>
          </a:p>
        </p:txBody>
      </p:sp>
      <p:grpSp>
        <p:nvGrpSpPr>
          <p:cNvPr id="11" name="Nhóm 10">
            <a:extLst>
              <a:ext uri="{FF2B5EF4-FFF2-40B4-BE49-F238E27FC236}">
                <a16:creationId xmlns:a16="http://schemas.microsoft.com/office/drawing/2014/main" id="{3D7CAAEF-D0AE-DC16-D4FC-CBF4C4B1B85D}"/>
              </a:ext>
            </a:extLst>
          </p:cNvPr>
          <p:cNvGrpSpPr/>
          <p:nvPr/>
        </p:nvGrpSpPr>
        <p:grpSpPr>
          <a:xfrm>
            <a:off x="5079493" y="1069937"/>
            <a:ext cx="2784394" cy="1412947"/>
            <a:chOff x="3503596" y="1118429"/>
            <a:chExt cx="5167755" cy="2683550"/>
          </a:xfrm>
        </p:grpSpPr>
        <p:grpSp>
          <p:nvGrpSpPr>
            <p:cNvPr id="4" name="Nhóm 3">
              <a:extLst>
                <a:ext uri="{FF2B5EF4-FFF2-40B4-BE49-F238E27FC236}">
                  <a16:creationId xmlns:a16="http://schemas.microsoft.com/office/drawing/2014/main" id="{BF570469-8B1E-3D5F-A78B-B997A1354815}"/>
                </a:ext>
              </a:extLst>
            </p:cNvPr>
            <p:cNvGrpSpPr/>
            <p:nvPr/>
          </p:nvGrpSpPr>
          <p:grpSpPr>
            <a:xfrm>
              <a:off x="3691700" y="2119332"/>
              <a:ext cx="1308371" cy="1343428"/>
              <a:chOff x="2046117" y="3378756"/>
              <a:chExt cx="1308371" cy="1343428"/>
            </a:xfrm>
          </p:grpSpPr>
          <p:pic>
            <p:nvPicPr>
              <p:cNvPr id="3074" name="Picture 2" descr="C++ – Wikipedia tiếng Việt">
                <a:extLst>
                  <a:ext uri="{FF2B5EF4-FFF2-40B4-BE49-F238E27FC236}">
                    <a16:creationId xmlns:a16="http://schemas.microsoft.com/office/drawing/2014/main" id="{6D0BD0D8-7967-CB41-A27C-6C6EDAAA53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16375" y="3378756"/>
                <a:ext cx="787108" cy="8868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Hộp Văn bản 17">
                <a:extLst>
                  <a:ext uri="{FF2B5EF4-FFF2-40B4-BE49-F238E27FC236}">
                    <a16:creationId xmlns:a16="http://schemas.microsoft.com/office/drawing/2014/main" id="{BCB49592-D0BB-AC4E-EB8F-E664B6E7E26E}"/>
                  </a:ext>
                </a:extLst>
              </p:cNvPr>
              <p:cNvSpPr txBox="1"/>
              <p:nvPr/>
            </p:nvSpPr>
            <p:spPr>
              <a:xfrm>
                <a:off x="2046117" y="4352852"/>
                <a:ext cx="13083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LIBNEST2D</a:t>
                </a:r>
                <a:endParaRPr lang="vi-VN" dirty="0"/>
              </a:p>
            </p:txBody>
          </p:sp>
        </p:grpSp>
        <p:grpSp>
          <p:nvGrpSpPr>
            <p:cNvPr id="17" name="Nhóm 16">
              <a:extLst>
                <a:ext uri="{FF2B5EF4-FFF2-40B4-BE49-F238E27FC236}">
                  <a16:creationId xmlns:a16="http://schemas.microsoft.com/office/drawing/2014/main" id="{007D4614-656F-AC8C-2051-5A332FA00C90}"/>
                </a:ext>
              </a:extLst>
            </p:cNvPr>
            <p:cNvGrpSpPr/>
            <p:nvPr/>
          </p:nvGrpSpPr>
          <p:grpSpPr>
            <a:xfrm>
              <a:off x="6456548" y="1975753"/>
              <a:ext cx="2214803" cy="1617681"/>
              <a:chOff x="6954604" y="2758830"/>
              <a:chExt cx="2214803" cy="1617681"/>
            </a:xfrm>
          </p:grpSpPr>
          <p:pic>
            <p:nvPicPr>
              <p:cNvPr id="7" name="Picture 2" descr="C++ – Wikipedia tiếng Việt">
                <a:extLst>
                  <a:ext uri="{FF2B5EF4-FFF2-40B4-BE49-F238E27FC236}">
                    <a16:creationId xmlns:a16="http://schemas.microsoft.com/office/drawing/2014/main" id="{EE86949A-8827-0076-E433-891CCE3263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54604" y="2992200"/>
                <a:ext cx="787108" cy="8868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Hộp Văn bản 8">
                <a:extLst>
                  <a:ext uri="{FF2B5EF4-FFF2-40B4-BE49-F238E27FC236}">
                    <a16:creationId xmlns:a16="http://schemas.microsoft.com/office/drawing/2014/main" id="{782A7328-0AE8-94C5-33D8-44C6645A68B2}"/>
                  </a:ext>
                </a:extLst>
              </p:cNvPr>
              <p:cNvSpPr txBox="1"/>
              <p:nvPr/>
            </p:nvSpPr>
            <p:spPr>
              <a:xfrm>
                <a:off x="7348158" y="4007179"/>
                <a:ext cx="1188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PyBlind11</a:t>
                </a:r>
                <a:endParaRPr lang="vi-VN" dirty="0"/>
              </a:p>
            </p:txBody>
          </p:sp>
          <p:pic>
            <p:nvPicPr>
              <p:cNvPr id="1026" name="Picture 2" descr="What is Python Coding? | Juni Learning">
                <a:extLst>
                  <a:ext uri="{FF2B5EF4-FFF2-40B4-BE49-F238E27FC236}">
                    <a16:creationId xmlns:a16="http://schemas.microsoft.com/office/drawing/2014/main" id="{5B0B60BC-EAF9-2D13-7798-F2EE3D6B8C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5111" y="2758830"/>
                <a:ext cx="1274296" cy="12742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" name="Picture 2" descr="Kitware Increases Android Support in CMake 3.7">
              <a:extLst>
                <a:ext uri="{FF2B5EF4-FFF2-40B4-BE49-F238E27FC236}">
                  <a16:creationId xmlns:a16="http://schemas.microsoft.com/office/drawing/2014/main" id="{D59B889E-C100-CD5A-D45C-C2368907D4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3914" y="1388771"/>
              <a:ext cx="1463079" cy="474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Đường kết nối Mũi tên Thẳng 12">
              <a:extLst>
                <a:ext uri="{FF2B5EF4-FFF2-40B4-BE49-F238E27FC236}">
                  <a16:creationId xmlns:a16="http://schemas.microsoft.com/office/drawing/2014/main" id="{660F0367-D540-CE2F-879E-F1C6C1B7A6E5}"/>
                </a:ext>
              </a:extLst>
            </p:cNvPr>
            <p:cNvCxnSpPr>
              <a:stCxn id="10" idx="0"/>
              <a:endCxn id="3074" idx="3"/>
            </p:cNvCxnSpPr>
            <p:nvPr/>
          </p:nvCxnSpPr>
          <p:spPr>
            <a:xfrm flipH="1">
              <a:off x="4749066" y="1388771"/>
              <a:ext cx="986388" cy="11739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Đường kết nối Mũi tên Thẳng 15">
              <a:extLst>
                <a:ext uri="{FF2B5EF4-FFF2-40B4-BE49-F238E27FC236}">
                  <a16:creationId xmlns:a16="http://schemas.microsoft.com/office/drawing/2014/main" id="{A165B753-4293-2E49-41D4-4DC22738E9DD}"/>
                </a:ext>
              </a:extLst>
            </p:cNvPr>
            <p:cNvCxnSpPr>
              <a:stCxn id="10" idx="0"/>
              <a:endCxn id="7" idx="1"/>
            </p:cNvCxnSpPr>
            <p:nvPr/>
          </p:nvCxnSpPr>
          <p:spPr>
            <a:xfrm>
              <a:off x="5735454" y="1388771"/>
              <a:ext cx="721094" cy="1263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Hình chữ nhật: Góc Tròn 7">
              <a:extLst>
                <a:ext uri="{FF2B5EF4-FFF2-40B4-BE49-F238E27FC236}">
                  <a16:creationId xmlns:a16="http://schemas.microsoft.com/office/drawing/2014/main" id="{DCC9CD6D-2697-7208-78BE-FA294EAB45D6}"/>
                </a:ext>
              </a:extLst>
            </p:cNvPr>
            <p:cNvSpPr/>
            <p:nvPr/>
          </p:nvSpPr>
          <p:spPr>
            <a:xfrm>
              <a:off x="3503596" y="1118429"/>
              <a:ext cx="5034012" cy="2683550"/>
            </a:xfrm>
            <a:prstGeom prst="round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28" name="Nhóm 27">
            <a:extLst>
              <a:ext uri="{FF2B5EF4-FFF2-40B4-BE49-F238E27FC236}">
                <a16:creationId xmlns:a16="http://schemas.microsoft.com/office/drawing/2014/main" id="{0191DA35-0540-CA63-812A-F4C048266417}"/>
              </a:ext>
            </a:extLst>
          </p:cNvPr>
          <p:cNvGrpSpPr/>
          <p:nvPr/>
        </p:nvGrpSpPr>
        <p:grpSpPr>
          <a:xfrm>
            <a:off x="1695576" y="2724064"/>
            <a:ext cx="1596572" cy="1066507"/>
            <a:chOff x="2367816" y="3320716"/>
            <a:chExt cx="2291050" cy="1530417"/>
          </a:xfrm>
        </p:grpSpPr>
        <p:grpSp>
          <p:nvGrpSpPr>
            <p:cNvPr id="26" name="Nhóm 25">
              <a:extLst>
                <a:ext uri="{FF2B5EF4-FFF2-40B4-BE49-F238E27FC236}">
                  <a16:creationId xmlns:a16="http://schemas.microsoft.com/office/drawing/2014/main" id="{9E317B8C-9F1D-926F-6929-E9AB5FAFD0A7}"/>
                </a:ext>
              </a:extLst>
            </p:cNvPr>
            <p:cNvGrpSpPr/>
            <p:nvPr/>
          </p:nvGrpSpPr>
          <p:grpSpPr>
            <a:xfrm>
              <a:off x="2833528" y="3565822"/>
              <a:ext cx="1358805" cy="1101692"/>
              <a:chOff x="2026669" y="2943153"/>
              <a:chExt cx="4127767" cy="3346711"/>
            </a:xfrm>
          </p:grpSpPr>
          <p:pic>
            <p:nvPicPr>
              <p:cNvPr id="6" name="Hình ảnh 5" descr="Ảnh có chứa Hình chữ nhật, ảnh chụp màn hình, hình vuông, thiết kế&#10;&#10;Mô tả được tạo tự động">
                <a:extLst>
                  <a:ext uri="{FF2B5EF4-FFF2-40B4-BE49-F238E27FC236}">
                    <a16:creationId xmlns:a16="http://schemas.microsoft.com/office/drawing/2014/main" id="{D132821B-C119-1E54-DAEC-278D6D3926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1836" y="2943153"/>
                <a:ext cx="1752600" cy="2695575"/>
              </a:xfrm>
              <a:prstGeom prst="rect">
                <a:avLst/>
              </a:prstGeom>
            </p:spPr>
          </p:pic>
          <p:pic>
            <p:nvPicPr>
              <p:cNvPr id="19" name="Hình ảnh 18" descr="Ảnh có chứa ảnh chụp màn hình, màu đen, hàng&#10;&#10;Mô tả được tạo tự động">
                <a:extLst>
                  <a:ext uri="{FF2B5EF4-FFF2-40B4-BE49-F238E27FC236}">
                    <a16:creationId xmlns:a16="http://schemas.microsoft.com/office/drawing/2014/main" id="{F7C7655D-534C-846E-FD43-4E8B2BDA1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68640" y="3716116"/>
                <a:ext cx="781050" cy="1857375"/>
              </a:xfrm>
              <a:prstGeom prst="rect">
                <a:avLst/>
              </a:prstGeom>
            </p:spPr>
          </p:pic>
          <p:pic>
            <p:nvPicPr>
              <p:cNvPr id="23" name="Hình ảnh 22" descr="Ảnh có chứa ảnh chụp màn hình&#10;&#10;Mô tả được tạo tự động">
                <a:extLst>
                  <a:ext uri="{FF2B5EF4-FFF2-40B4-BE49-F238E27FC236}">
                    <a16:creationId xmlns:a16="http://schemas.microsoft.com/office/drawing/2014/main" id="{93C98C8F-33CB-3028-BE81-B6974AD312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57241" y="5794564"/>
                <a:ext cx="3543300" cy="495300"/>
              </a:xfrm>
              <a:prstGeom prst="rect">
                <a:avLst/>
              </a:prstGeom>
            </p:spPr>
          </p:pic>
          <p:pic>
            <p:nvPicPr>
              <p:cNvPr id="25" name="Hình ảnh 24" descr="Ảnh có chứa Hình chữ nhật, vòng tròn, ảnh chụp màn hình, thiết kế&#10;&#10;Mô tả được tạo tự động">
                <a:extLst>
                  <a:ext uri="{FF2B5EF4-FFF2-40B4-BE49-F238E27FC236}">
                    <a16:creationId xmlns:a16="http://schemas.microsoft.com/office/drawing/2014/main" id="{795DB942-D73C-AD60-C634-16876CF94D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26669" y="3833203"/>
                <a:ext cx="1323975" cy="1438275"/>
              </a:xfrm>
              <a:prstGeom prst="rect">
                <a:avLst/>
              </a:prstGeom>
            </p:spPr>
          </p:pic>
        </p:grpSp>
        <p:sp>
          <p:nvSpPr>
            <p:cNvPr id="27" name="Hình Bầu dục 26">
              <a:extLst>
                <a:ext uri="{FF2B5EF4-FFF2-40B4-BE49-F238E27FC236}">
                  <a16:creationId xmlns:a16="http://schemas.microsoft.com/office/drawing/2014/main" id="{D36A6A5E-23FD-7666-1A67-294BB0AB437B}"/>
                </a:ext>
              </a:extLst>
            </p:cNvPr>
            <p:cNvSpPr/>
            <p:nvPr/>
          </p:nvSpPr>
          <p:spPr>
            <a:xfrm>
              <a:off x="2367816" y="3320716"/>
              <a:ext cx="2291050" cy="1530417"/>
            </a:xfrm>
            <a:prstGeom prst="ellipse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38" name="Hình Bầu dục 37">
            <a:extLst>
              <a:ext uri="{FF2B5EF4-FFF2-40B4-BE49-F238E27FC236}">
                <a16:creationId xmlns:a16="http://schemas.microsoft.com/office/drawing/2014/main" id="{31EC8AB0-F010-1203-7AFB-BBBD6AE8AB66}"/>
              </a:ext>
            </a:extLst>
          </p:cNvPr>
          <p:cNvSpPr/>
          <p:nvPr/>
        </p:nvSpPr>
        <p:spPr>
          <a:xfrm>
            <a:off x="193493" y="1039335"/>
            <a:ext cx="1366787" cy="88681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dirty="0"/>
              <a:t>PNG, JPG, JPEG,..</a:t>
            </a:r>
            <a:endParaRPr lang="vi-VN" dirty="0"/>
          </a:p>
        </p:txBody>
      </p:sp>
      <p:cxnSp>
        <p:nvCxnSpPr>
          <p:cNvPr id="40" name="Đường kết nối Mũi tên Thẳng 39">
            <a:extLst>
              <a:ext uri="{FF2B5EF4-FFF2-40B4-BE49-F238E27FC236}">
                <a16:creationId xmlns:a16="http://schemas.microsoft.com/office/drawing/2014/main" id="{44D0579C-E6CA-A7D2-4F84-074BC2AE8395}"/>
              </a:ext>
            </a:extLst>
          </p:cNvPr>
          <p:cNvCxnSpPr>
            <a:cxnSpLocks/>
            <a:stCxn id="38" idx="6"/>
            <a:endCxn id="44" idx="1"/>
          </p:cNvCxnSpPr>
          <p:nvPr/>
        </p:nvCxnSpPr>
        <p:spPr>
          <a:xfrm flipV="1">
            <a:off x="1560280" y="1480660"/>
            <a:ext cx="311296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Hình Bầu dục 40">
            <a:extLst>
              <a:ext uri="{FF2B5EF4-FFF2-40B4-BE49-F238E27FC236}">
                <a16:creationId xmlns:a16="http://schemas.microsoft.com/office/drawing/2014/main" id="{1C05B287-7DCF-32E3-72F9-CA1F3B5D6326}"/>
              </a:ext>
            </a:extLst>
          </p:cNvPr>
          <p:cNvSpPr/>
          <p:nvPr/>
        </p:nvSpPr>
        <p:spPr>
          <a:xfrm>
            <a:off x="215050" y="5818665"/>
            <a:ext cx="1366787" cy="88681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dirty="0"/>
              <a:t>SVG</a:t>
            </a:r>
            <a:endParaRPr lang="vi-VN" dirty="0"/>
          </a:p>
        </p:txBody>
      </p:sp>
      <p:cxnSp>
        <p:nvCxnSpPr>
          <p:cNvPr id="43" name="Đường kết nối Mũi tên Thẳng 42">
            <a:extLst>
              <a:ext uri="{FF2B5EF4-FFF2-40B4-BE49-F238E27FC236}">
                <a16:creationId xmlns:a16="http://schemas.microsoft.com/office/drawing/2014/main" id="{D3387801-34FD-9929-E967-C6EA790AFF9D}"/>
              </a:ext>
            </a:extLst>
          </p:cNvPr>
          <p:cNvCxnSpPr>
            <a:cxnSpLocks/>
            <a:stCxn id="41" idx="0"/>
            <a:endCxn id="27" idx="4"/>
          </p:cNvCxnSpPr>
          <p:nvPr/>
        </p:nvCxnSpPr>
        <p:spPr>
          <a:xfrm flipV="1">
            <a:off x="898444" y="3790571"/>
            <a:ext cx="1595418" cy="2028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Hình chữ nhật 43">
            <a:extLst>
              <a:ext uri="{FF2B5EF4-FFF2-40B4-BE49-F238E27FC236}">
                <a16:creationId xmlns:a16="http://schemas.microsoft.com/office/drawing/2014/main" id="{0DBE60FE-E32B-B102-A723-008A6C81BBFF}"/>
              </a:ext>
            </a:extLst>
          </p:cNvPr>
          <p:cNvSpPr/>
          <p:nvPr/>
        </p:nvSpPr>
        <p:spPr>
          <a:xfrm>
            <a:off x="1871576" y="1170862"/>
            <a:ext cx="1251284" cy="61959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dirty="0"/>
              <a:t>Contours</a:t>
            </a:r>
            <a:endParaRPr lang="vi-VN" dirty="0"/>
          </a:p>
        </p:txBody>
      </p:sp>
      <p:cxnSp>
        <p:nvCxnSpPr>
          <p:cNvPr id="50" name="Đường kết nối Mũi tên Thẳng 49">
            <a:extLst>
              <a:ext uri="{FF2B5EF4-FFF2-40B4-BE49-F238E27FC236}">
                <a16:creationId xmlns:a16="http://schemas.microsoft.com/office/drawing/2014/main" id="{FE27653F-6F3A-F912-FBED-EB8D5A5BB6DB}"/>
              </a:ext>
            </a:extLst>
          </p:cNvPr>
          <p:cNvCxnSpPr>
            <a:stCxn id="44" idx="2"/>
            <a:endCxn id="27" idx="0"/>
          </p:cNvCxnSpPr>
          <p:nvPr/>
        </p:nvCxnSpPr>
        <p:spPr>
          <a:xfrm flipH="1">
            <a:off x="2493862" y="1790458"/>
            <a:ext cx="3356" cy="933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Đường kết nối Mũi tên Thẳng 52">
            <a:extLst>
              <a:ext uri="{FF2B5EF4-FFF2-40B4-BE49-F238E27FC236}">
                <a16:creationId xmlns:a16="http://schemas.microsoft.com/office/drawing/2014/main" id="{E1483651-AA63-8A29-50DB-93FCBB4B616A}"/>
              </a:ext>
            </a:extLst>
          </p:cNvPr>
          <p:cNvCxnSpPr>
            <a:cxnSpLocks/>
            <a:stCxn id="27" idx="6"/>
            <a:endCxn id="1051" idx="1"/>
          </p:cNvCxnSpPr>
          <p:nvPr/>
        </p:nvCxnSpPr>
        <p:spPr>
          <a:xfrm>
            <a:off x="3292148" y="3257318"/>
            <a:ext cx="139772" cy="2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Hình chữ nhật: Góc Tròn 59">
            <a:extLst>
              <a:ext uri="{FF2B5EF4-FFF2-40B4-BE49-F238E27FC236}">
                <a16:creationId xmlns:a16="http://schemas.microsoft.com/office/drawing/2014/main" id="{986C3F8E-8CAC-713E-ECA8-177C8135E50A}"/>
              </a:ext>
            </a:extLst>
          </p:cNvPr>
          <p:cNvSpPr/>
          <p:nvPr/>
        </p:nvSpPr>
        <p:spPr>
          <a:xfrm>
            <a:off x="6570677" y="2803315"/>
            <a:ext cx="1077378" cy="895699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Nesting</a:t>
            </a:r>
          </a:p>
          <a:p>
            <a:pPr algn="ctr"/>
            <a:r>
              <a:rPr lang="en-US" dirty="0"/>
              <a:t>Combination</a:t>
            </a:r>
            <a:endParaRPr lang="vi-VN" dirty="0"/>
          </a:p>
        </p:txBody>
      </p:sp>
      <p:cxnSp>
        <p:nvCxnSpPr>
          <p:cNvPr id="1028" name="Đường kết nối Mũi tên Thẳng 1027">
            <a:extLst>
              <a:ext uri="{FF2B5EF4-FFF2-40B4-BE49-F238E27FC236}">
                <a16:creationId xmlns:a16="http://schemas.microsoft.com/office/drawing/2014/main" id="{53CA5E5A-6BBC-317E-2B4F-A737D0CDA5AE}"/>
              </a:ext>
            </a:extLst>
          </p:cNvPr>
          <p:cNvCxnSpPr>
            <a:cxnSpLocks/>
            <a:stCxn id="60" idx="3"/>
            <a:endCxn id="5" idx="1"/>
          </p:cNvCxnSpPr>
          <p:nvPr/>
        </p:nvCxnSpPr>
        <p:spPr>
          <a:xfrm>
            <a:off x="7648055" y="3251165"/>
            <a:ext cx="50604" cy="8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Hình chữ nhật: Góc Tròn 4">
            <a:extLst>
              <a:ext uri="{FF2B5EF4-FFF2-40B4-BE49-F238E27FC236}">
                <a16:creationId xmlns:a16="http://schemas.microsoft.com/office/drawing/2014/main" id="{BADBF8CE-3ABB-A780-8675-1161976D8D1E}"/>
              </a:ext>
            </a:extLst>
          </p:cNvPr>
          <p:cNvSpPr/>
          <p:nvPr/>
        </p:nvSpPr>
        <p:spPr>
          <a:xfrm>
            <a:off x="7698659" y="2811896"/>
            <a:ext cx="798972" cy="895699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Point List</a:t>
            </a:r>
            <a:endParaRPr lang="vi-VN" dirty="0"/>
          </a:p>
        </p:txBody>
      </p:sp>
      <p:grpSp>
        <p:nvGrpSpPr>
          <p:cNvPr id="1042" name="Nhóm 1041">
            <a:extLst>
              <a:ext uri="{FF2B5EF4-FFF2-40B4-BE49-F238E27FC236}">
                <a16:creationId xmlns:a16="http://schemas.microsoft.com/office/drawing/2014/main" id="{BF5162EB-FAFF-3482-9195-F00F62A6E15A}"/>
              </a:ext>
            </a:extLst>
          </p:cNvPr>
          <p:cNvGrpSpPr/>
          <p:nvPr/>
        </p:nvGrpSpPr>
        <p:grpSpPr>
          <a:xfrm>
            <a:off x="6497447" y="4928331"/>
            <a:ext cx="1395467" cy="992306"/>
            <a:chOff x="6890911" y="5081151"/>
            <a:chExt cx="2217034" cy="1591657"/>
          </a:xfrm>
        </p:grpSpPr>
        <p:grpSp>
          <p:nvGrpSpPr>
            <p:cNvPr id="45" name="Nhóm 44">
              <a:extLst>
                <a:ext uri="{FF2B5EF4-FFF2-40B4-BE49-F238E27FC236}">
                  <a16:creationId xmlns:a16="http://schemas.microsoft.com/office/drawing/2014/main" id="{78266921-A742-4EDA-3639-70315707323C}"/>
                </a:ext>
              </a:extLst>
            </p:cNvPr>
            <p:cNvGrpSpPr/>
            <p:nvPr/>
          </p:nvGrpSpPr>
          <p:grpSpPr>
            <a:xfrm>
              <a:off x="7307096" y="5266646"/>
              <a:ext cx="1384663" cy="1220665"/>
              <a:chOff x="1019837" y="1865147"/>
              <a:chExt cx="6961411" cy="4196714"/>
            </a:xfrm>
          </p:grpSpPr>
          <p:pic>
            <p:nvPicPr>
              <p:cNvPr id="29" name="Hình ảnh 28" descr="Ảnh có chứa ảnh chụp màn hình, Hình chữ nhật, màu trắng, màu đen&#10;&#10;Mô tả được tạo tự động">
                <a:extLst>
                  <a:ext uri="{FF2B5EF4-FFF2-40B4-BE49-F238E27FC236}">
                    <a16:creationId xmlns:a16="http://schemas.microsoft.com/office/drawing/2014/main" id="{C1F6A7D8-2D14-4730-A313-4D4826E1B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04623" y="2480875"/>
                <a:ext cx="3476625" cy="1762125"/>
              </a:xfrm>
              <a:prstGeom prst="rect">
                <a:avLst/>
              </a:prstGeom>
            </p:spPr>
          </p:pic>
          <p:pic>
            <p:nvPicPr>
              <p:cNvPr id="37" name="Hình ảnh 36" descr="Ảnh có chứa ảnh chụp màn hình, Hình chữ nhật, màu trắng, màu đen&#10;&#10;Mô tả được tạo tự động">
                <a:extLst>
                  <a:ext uri="{FF2B5EF4-FFF2-40B4-BE49-F238E27FC236}">
                    <a16:creationId xmlns:a16="http://schemas.microsoft.com/office/drawing/2014/main" id="{A1A1254A-EB0E-0E55-4A80-99C925764C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9837" y="1865147"/>
                <a:ext cx="4648200" cy="2352675"/>
              </a:xfrm>
              <a:prstGeom prst="rect">
                <a:avLst/>
              </a:prstGeom>
            </p:spPr>
          </p:pic>
          <p:pic>
            <p:nvPicPr>
              <p:cNvPr id="42" name="Hình ảnh 41" descr="Ảnh có chứa ảnh chụp màn hình, Hình chữ nhật, màu trắng, khung&#10;&#10;Mô tả được tạo tự động">
                <a:extLst>
                  <a:ext uri="{FF2B5EF4-FFF2-40B4-BE49-F238E27FC236}">
                    <a16:creationId xmlns:a16="http://schemas.microsoft.com/office/drawing/2014/main" id="{336E4222-AB72-8052-4599-5CC81FE765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7436" y="3137686"/>
                <a:ext cx="5800725" cy="2924175"/>
              </a:xfrm>
              <a:prstGeom prst="rect">
                <a:avLst/>
              </a:prstGeom>
            </p:spPr>
          </p:pic>
        </p:grpSp>
        <p:sp>
          <p:nvSpPr>
            <p:cNvPr id="46" name="Hình Bầu dục 45">
              <a:extLst>
                <a:ext uri="{FF2B5EF4-FFF2-40B4-BE49-F238E27FC236}">
                  <a16:creationId xmlns:a16="http://schemas.microsoft.com/office/drawing/2014/main" id="{6CC5C359-26BC-83E5-3BCE-CC991152CA56}"/>
                </a:ext>
              </a:extLst>
            </p:cNvPr>
            <p:cNvSpPr/>
            <p:nvPr/>
          </p:nvSpPr>
          <p:spPr>
            <a:xfrm>
              <a:off x="6890911" y="5081151"/>
              <a:ext cx="2217034" cy="1591657"/>
            </a:xfrm>
            <a:prstGeom prst="ellipse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1043" name="Hình Bầu dục 1042">
            <a:extLst>
              <a:ext uri="{FF2B5EF4-FFF2-40B4-BE49-F238E27FC236}">
                <a16:creationId xmlns:a16="http://schemas.microsoft.com/office/drawing/2014/main" id="{4D39A856-FB85-2138-6351-75D850CD688E}"/>
              </a:ext>
            </a:extLst>
          </p:cNvPr>
          <p:cNvSpPr/>
          <p:nvPr/>
        </p:nvSpPr>
        <p:spPr>
          <a:xfrm>
            <a:off x="4164944" y="4412752"/>
            <a:ext cx="1366787" cy="88681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dirty="0"/>
              <a:t>PNG, JPG, JPEG,..</a:t>
            </a:r>
            <a:endParaRPr lang="vi-VN" dirty="0"/>
          </a:p>
        </p:txBody>
      </p:sp>
      <p:sp>
        <p:nvSpPr>
          <p:cNvPr id="1044" name="Hình Bầu dục 1043">
            <a:extLst>
              <a:ext uri="{FF2B5EF4-FFF2-40B4-BE49-F238E27FC236}">
                <a16:creationId xmlns:a16="http://schemas.microsoft.com/office/drawing/2014/main" id="{951F9B5C-33F2-C6D6-6FFF-5C1CB8C9C962}"/>
              </a:ext>
            </a:extLst>
          </p:cNvPr>
          <p:cNvSpPr/>
          <p:nvPr/>
        </p:nvSpPr>
        <p:spPr>
          <a:xfrm>
            <a:off x="4189246" y="5635095"/>
            <a:ext cx="1366787" cy="88681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dirty="0"/>
              <a:t>Weight, Height</a:t>
            </a:r>
            <a:endParaRPr lang="vi-VN" dirty="0"/>
          </a:p>
        </p:txBody>
      </p:sp>
      <p:cxnSp>
        <p:nvCxnSpPr>
          <p:cNvPr id="1046" name="Đường kết nối Mũi tên Thẳng 1045">
            <a:extLst>
              <a:ext uri="{FF2B5EF4-FFF2-40B4-BE49-F238E27FC236}">
                <a16:creationId xmlns:a16="http://schemas.microsoft.com/office/drawing/2014/main" id="{D6E36A8B-4D58-3C2A-11AF-A466662B5557}"/>
              </a:ext>
            </a:extLst>
          </p:cNvPr>
          <p:cNvCxnSpPr>
            <a:stCxn id="1043" idx="6"/>
            <a:endCxn id="46" idx="2"/>
          </p:cNvCxnSpPr>
          <p:nvPr/>
        </p:nvCxnSpPr>
        <p:spPr>
          <a:xfrm>
            <a:off x="5531731" y="4856159"/>
            <a:ext cx="965716" cy="568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Đường kết nối Mũi tên Thẳng 1047">
            <a:extLst>
              <a:ext uri="{FF2B5EF4-FFF2-40B4-BE49-F238E27FC236}">
                <a16:creationId xmlns:a16="http://schemas.microsoft.com/office/drawing/2014/main" id="{1B1A216E-9D82-B8ED-97A2-BC470D0FED5E}"/>
              </a:ext>
            </a:extLst>
          </p:cNvPr>
          <p:cNvCxnSpPr>
            <a:stCxn id="1044" idx="6"/>
            <a:endCxn id="46" idx="2"/>
          </p:cNvCxnSpPr>
          <p:nvPr/>
        </p:nvCxnSpPr>
        <p:spPr>
          <a:xfrm flipV="1">
            <a:off x="5556033" y="5424484"/>
            <a:ext cx="941414" cy="654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Đường kết nối Mũi tên Thẳng 1049">
            <a:extLst>
              <a:ext uri="{FF2B5EF4-FFF2-40B4-BE49-F238E27FC236}">
                <a16:creationId xmlns:a16="http://schemas.microsoft.com/office/drawing/2014/main" id="{9D2B8E22-C42E-5A7B-A2C4-08516BC5316C}"/>
              </a:ext>
            </a:extLst>
          </p:cNvPr>
          <p:cNvCxnSpPr>
            <a:cxnSpLocks/>
            <a:stCxn id="3092" idx="0"/>
            <a:endCxn id="1051" idx="2"/>
          </p:cNvCxnSpPr>
          <p:nvPr/>
        </p:nvCxnSpPr>
        <p:spPr>
          <a:xfrm flipH="1" flipV="1">
            <a:off x="3824050" y="3707595"/>
            <a:ext cx="2119572" cy="432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Đường kết nối Mũi tên Thẳng 1055">
            <a:extLst>
              <a:ext uri="{FF2B5EF4-FFF2-40B4-BE49-F238E27FC236}">
                <a16:creationId xmlns:a16="http://schemas.microsoft.com/office/drawing/2014/main" id="{19EA048B-90F4-45EC-3359-C9732A71D456}"/>
              </a:ext>
            </a:extLst>
          </p:cNvPr>
          <p:cNvCxnSpPr>
            <a:cxnSpLocks/>
            <a:stCxn id="5" idx="3"/>
            <a:endCxn id="3093" idx="1"/>
          </p:cNvCxnSpPr>
          <p:nvPr/>
        </p:nvCxnSpPr>
        <p:spPr>
          <a:xfrm>
            <a:off x="8497631" y="3259746"/>
            <a:ext cx="235609" cy="644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1" name="Nhóm 1060">
            <a:extLst>
              <a:ext uri="{FF2B5EF4-FFF2-40B4-BE49-F238E27FC236}">
                <a16:creationId xmlns:a16="http://schemas.microsoft.com/office/drawing/2014/main" id="{4D9C83F8-B8A8-D403-CA26-AA8ADE01B529}"/>
              </a:ext>
            </a:extLst>
          </p:cNvPr>
          <p:cNvGrpSpPr/>
          <p:nvPr/>
        </p:nvGrpSpPr>
        <p:grpSpPr>
          <a:xfrm>
            <a:off x="8785957" y="2739121"/>
            <a:ext cx="1304546" cy="1017261"/>
            <a:chOff x="9783604" y="2734785"/>
            <a:chExt cx="1151642" cy="1017261"/>
          </a:xfrm>
        </p:grpSpPr>
        <p:sp>
          <p:nvSpPr>
            <p:cNvPr id="1054" name="Hình Bầu dục 1053">
              <a:extLst>
                <a:ext uri="{FF2B5EF4-FFF2-40B4-BE49-F238E27FC236}">
                  <a16:creationId xmlns:a16="http://schemas.microsoft.com/office/drawing/2014/main" id="{5979E7D2-157B-11CF-0CC4-01E8A3C10F86}"/>
                </a:ext>
              </a:extLst>
            </p:cNvPr>
            <p:cNvSpPr/>
            <p:nvPr/>
          </p:nvSpPr>
          <p:spPr>
            <a:xfrm>
              <a:off x="9783604" y="2734785"/>
              <a:ext cx="1151642" cy="1017261"/>
            </a:xfrm>
            <a:prstGeom prst="ellipse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060" name="Hình ảnh 1059" descr="Ảnh có chứa Hình chữ nhật, ảnh chụp màn hình, hàng, biểu đồ&#10;&#10;Mô tả được tạo tự động">
              <a:extLst>
                <a:ext uri="{FF2B5EF4-FFF2-40B4-BE49-F238E27FC236}">
                  <a16:creationId xmlns:a16="http://schemas.microsoft.com/office/drawing/2014/main" id="{A8EF5BEC-04DF-C519-E6D1-526D9A1C4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4602" y="3024062"/>
              <a:ext cx="949645" cy="494540"/>
            </a:xfrm>
            <a:prstGeom prst="rect">
              <a:avLst/>
            </a:prstGeom>
          </p:spPr>
        </p:pic>
      </p:grpSp>
      <p:sp>
        <p:nvSpPr>
          <p:cNvPr id="1076" name="Hình Bầu dục 1075">
            <a:extLst>
              <a:ext uri="{FF2B5EF4-FFF2-40B4-BE49-F238E27FC236}">
                <a16:creationId xmlns:a16="http://schemas.microsoft.com/office/drawing/2014/main" id="{E339104C-AEDD-2771-E153-ED6FC4EB4F33}"/>
              </a:ext>
            </a:extLst>
          </p:cNvPr>
          <p:cNvSpPr/>
          <p:nvPr/>
        </p:nvSpPr>
        <p:spPr>
          <a:xfrm>
            <a:off x="10393914" y="1154689"/>
            <a:ext cx="1566093" cy="243678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077" name="Hình Bầu dục 1076">
            <a:extLst>
              <a:ext uri="{FF2B5EF4-FFF2-40B4-BE49-F238E27FC236}">
                <a16:creationId xmlns:a16="http://schemas.microsoft.com/office/drawing/2014/main" id="{320A2651-4966-543C-F315-82045E663A3A}"/>
              </a:ext>
            </a:extLst>
          </p:cNvPr>
          <p:cNvSpPr/>
          <p:nvPr/>
        </p:nvSpPr>
        <p:spPr>
          <a:xfrm>
            <a:off x="10459256" y="5724186"/>
            <a:ext cx="1566093" cy="88681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.SVG</a:t>
            </a:r>
            <a:endParaRPr lang="vi-VN" dirty="0"/>
          </a:p>
        </p:txBody>
      </p:sp>
      <p:cxnSp>
        <p:nvCxnSpPr>
          <p:cNvPr id="1079" name="Đường kết nối Mũi tên Thẳng 1078">
            <a:extLst>
              <a:ext uri="{FF2B5EF4-FFF2-40B4-BE49-F238E27FC236}">
                <a16:creationId xmlns:a16="http://schemas.microsoft.com/office/drawing/2014/main" id="{3196FCE0-E2B3-60ED-9754-050940A6674C}"/>
              </a:ext>
            </a:extLst>
          </p:cNvPr>
          <p:cNvCxnSpPr>
            <a:cxnSpLocks/>
            <a:stCxn id="1054" idx="6"/>
            <a:endCxn id="1077" idx="0"/>
          </p:cNvCxnSpPr>
          <p:nvPr/>
        </p:nvCxnSpPr>
        <p:spPr>
          <a:xfrm>
            <a:off x="10090503" y="3247752"/>
            <a:ext cx="1151800" cy="2476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Đường kết nối Mũi tên Thẳng 1081">
            <a:extLst>
              <a:ext uri="{FF2B5EF4-FFF2-40B4-BE49-F238E27FC236}">
                <a16:creationId xmlns:a16="http://schemas.microsoft.com/office/drawing/2014/main" id="{1F6B32AB-EE74-C212-32C2-D849AA1CBD3C}"/>
              </a:ext>
            </a:extLst>
          </p:cNvPr>
          <p:cNvCxnSpPr>
            <a:cxnSpLocks/>
            <a:stCxn id="1054" idx="6"/>
            <a:endCxn id="1076" idx="4"/>
          </p:cNvCxnSpPr>
          <p:nvPr/>
        </p:nvCxnSpPr>
        <p:spPr>
          <a:xfrm>
            <a:off x="10090503" y="3247752"/>
            <a:ext cx="1086458" cy="343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4" name="Picture 2" descr="What is Python Coding? | Juni Learning">
            <a:extLst>
              <a:ext uri="{FF2B5EF4-FFF2-40B4-BE49-F238E27FC236}">
                <a16:creationId xmlns:a16="http://schemas.microsoft.com/office/drawing/2014/main" id="{68881619-2DB7-28D8-54AF-E5AA79F43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096" y="6035051"/>
            <a:ext cx="506435" cy="50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5" name="Picture 2" descr="What is Python Coding? | Juni Learning">
            <a:extLst>
              <a:ext uri="{FF2B5EF4-FFF2-40B4-BE49-F238E27FC236}">
                <a16:creationId xmlns:a16="http://schemas.microsoft.com/office/drawing/2014/main" id="{0FC4D2FF-C261-BC66-86FE-9A97946E2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523" y="6097722"/>
            <a:ext cx="506435" cy="50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6" name="Picture 2" descr="What is Python Coding? | Juni Learning">
            <a:extLst>
              <a:ext uri="{FF2B5EF4-FFF2-40B4-BE49-F238E27FC236}">
                <a16:creationId xmlns:a16="http://schemas.microsoft.com/office/drawing/2014/main" id="{15125F8F-32FC-8ED9-7197-FFF29D884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365" y="5934578"/>
            <a:ext cx="506435" cy="50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" descr="OpenCVLogo · opencv/opencv Wiki · GitHub">
            <a:extLst>
              <a:ext uri="{FF2B5EF4-FFF2-40B4-BE49-F238E27FC236}">
                <a16:creationId xmlns:a16="http://schemas.microsoft.com/office/drawing/2014/main" id="{D12C6BA6-3EA1-5E9C-0615-5885DF73E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79" y="2992656"/>
            <a:ext cx="641726" cy="595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5" name="Picture 2" descr="OpenCVLogo · opencv/opencv Wiki · GitHub">
            <a:extLst>
              <a:ext uri="{FF2B5EF4-FFF2-40B4-BE49-F238E27FC236}">
                <a16:creationId xmlns:a16="http://schemas.microsoft.com/office/drawing/2014/main" id="{BAEF47D3-8B8E-4B16-0C02-CBEC7D24B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031" y="6152014"/>
            <a:ext cx="387444" cy="35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" descr="OpenCVLogo · opencv/opencv Wiki · GitHub">
            <a:extLst>
              <a:ext uri="{FF2B5EF4-FFF2-40B4-BE49-F238E27FC236}">
                <a16:creationId xmlns:a16="http://schemas.microsoft.com/office/drawing/2014/main" id="{50E36FE6-209D-A820-785E-8F1C84C91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350" y="3893881"/>
            <a:ext cx="641726" cy="595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Hình ảnh 3097" descr="Ảnh có chứa Hình chữ nhật, ảnh chụp màn hình, hàng, biểu đồ&#10;&#10;Mô tả được tạo tự động">
            <a:extLst>
              <a:ext uri="{FF2B5EF4-FFF2-40B4-BE49-F238E27FC236}">
                <a16:creationId xmlns:a16="http://schemas.microsoft.com/office/drawing/2014/main" id="{030F4829-9790-25CB-7B26-F857247FEAE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124" y="1790458"/>
            <a:ext cx="1075730" cy="494540"/>
          </a:xfrm>
          <a:prstGeom prst="rect">
            <a:avLst/>
          </a:prstGeom>
        </p:spPr>
      </p:pic>
      <p:pic>
        <p:nvPicPr>
          <p:cNvPr id="3099" name="Hình ảnh 3098" descr="Ảnh có chứa Hình chữ nhật, ảnh chụp màn hình, hàng, biểu đồ&#10;&#10;Mô tả được tạo tự động">
            <a:extLst>
              <a:ext uri="{FF2B5EF4-FFF2-40B4-BE49-F238E27FC236}">
                <a16:creationId xmlns:a16="http://schemas.microsoft.com/office/drawing/2014/main" id="{B9D0621C-230C-7B1E-D897-27EA747D418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292" y="2050315"/>
            <a:ext cx="1075730" cy="494540"/>
          </a:xfrm>
          <a:prstGeom prst="rect">
            <a:avLst/>
          </a:prstGeom>
        </p:spPr>
      </p:pic>
      <p:pic>
        <p:nvPicPr>
          <p:cNvPr id="3100" name="Hình ảnh 3099" descr="Ảnh có chứa Hình chữ nhật, ảnh chụp màn hình, hàng, biểu đồ&#10;&#10;Mô tả được tạo tự động">
            <a:extLst>
              <a:ext uri="{FF2B5EF4-FFF2-40B4-BE49-F238E27FC236}">
                <a16:creationId xmlns:a16="http://schemas.microsoft.com/office/drawing/2014/main" id="{3814067E-274F-B50D-F4BF-A6A0CD9A7D0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4970" y="2232308"/>
            <a:ext cx="1075730" cy="494540"/>
          </a:xfrm>
          <a:prstGeom prst="rect">
            <a:avLst/>
          </a:prstGeom>
        </p:spPr>
      </p:pic>
      <p:pic>
        <p:nvPicPr>
          <p:cNvPr id="3101" name="Hình ảnh 3100" descr="Ảnh có chứa Hình chữ nhật, ảnh chụp màn hình, hàng, biểu đồ&#10;&#10;Mô tả được tạo tự động">
            <a:extLst>
              <a:ext uri="{FF2B5EF4-FFF2-40B4-BE49-F238E27FC236}">
                <a16:creationId xmlns:a16="http://schemas.microsoft.com/office/drawing/2014/main" id="{0E34A1EA-9B49-F229-EABE-F7F55A6A777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609" y="2502326"/>
            <a:ext cx="1075730" cy="494540"/>
          </a:xfrm>
          <a:prstGeom prst="rect">
            <a:avLst/>
          </a:prstGeom>
        </p:spPr>
      </p:pic>
      <p:cxnSp>
        <p:nvCxnSpPr>
          <p:cNvPr id="1032" name="Đường kết nối Mũi tên Thẳng 1031">
            <a:extLst>
              <a:ext uri="{FF2B5EF4-FFF2-40B4-BE49-F238E27FC236}">
                <a16:creationId xmlns:a16="http://schemas.microsoft.com/office/drawing/2014/main" id="{61CE3171-CB9B-083E-9E7A-FD5595401723}"/>
              </a:ext>
            </a:extLst>
          </p:cNvPr>
          <p:cNvCxnSpPr>
            <a:cxnSpLocks/>
            <a:stCxn id="8" idx="2"/>
            <a:endCxn id="60" idx="0"/>
          </p:cNvCxnSpPr>
          <p:nvPr/>
        </p:nvCxnSpPr>
        <p:spPr>
          <a:xfrm>
            <a:off x="6435660" y="2482884"/>
            <a:ext cx="673706" cy="320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Đường kết nối Mũi tên Thẳng 1033">
            <a:extLst>
              <a:ext uri="{FF2B5EF4-FFF2-40B4-BE49-F238E27FC236}">
                <a16:creationId xmlns:a16="http://schemas.microsoft.com/office/drawing/2014/main" id="{1016C546-3F94-F188-8CDD-41DCA7485851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>
            <a:off x="6435660" y="2482884"/>
            <a:ext cx="1662485" cy="329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1" name="Hình chữ nhật: Góc Tròn 1050">
            <a:extLst>
              <a:ext uri="{FF2B5EF4-FFF2-40B4-BE49-F238E27FC236}">
                <a16:creationId xmlns:a16="http://schemas.microsoft.com/office/drawing/2014/main" id="{9D8B7717-2A0C-B5A4-D166-751BCB8F82D4}"/>
              </a:ext>
            </a:extLst>
          </p:cNvPr>
          <p:cNvSpPr/>
          <p:nvPr/>
        </p:nvSpPr>
        <p:spPr>
          <a:xfrm>
            <a:off x="3431920" y="2811896"/>
            <a:ext cx="784259" cy="895699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Point</a:t>
            </a:r>
            <a:br>
              <a:rPr lang="en-US" dirty="0"/>
            </a:br>
            <a:r>
              <a:rPr lang="en-US" dirty="0"/>
              <a:t>List</a:t>
            </a:r>
            <a:endParaRPr lang="vi-VN" dirty="0"/>
          </a:p>
        </p:txBody>
      </p:sp>
      <p:cxnSp>
        <p:nvCxnSpPr>
          <p:cNvPr id="1071" name="Đường kết nối Mũi tên Thẳng 1070">
            <a:extLst>
              <a:ext uri="{FF2B5EF4-FFF2-40B4-BE49-F238E27FC236}">
                <a16:creationId xmlns:a16="http://schemas.microsoft.com/office/drawing/2014/main" id="{27431CEF-9ECF-D642-4243-7FC695597DF5}"/>
              </a:ext>
            </a:extLst>
          </p:cNvPr>
          <p:cNvCxnSpPr>
            <a:stCxn id="8" idx="2"/>
            <a:endCxn id="1051" idx="0"/>
          </p:cNvCxnSpPr>
          <p:nvPr/>
        </p:nvCxnSpPr>
        <p:spPr>
          <a:xfrm flipH="1">
            <a:off x="3824050" y="2482884"/>
            <a:ext cx="2611610" cy="329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4" name="Hình chữ nhật: Góc Tròn 1073">
            <a:extLst>
              <a:ext uri="{FF2B5EF4-FFF2-40B4-BE49-F238E27FC236}">
                <a16:creationId xmlns:a16="http://schemas.microsoft.com/office/drawing/2014/main" id="{4C34CBBB-8A5D-D2E6-7AC4-B135FFFF63EA}"/>
              </a:ext>
            </a:extLst>
          </p:cNvPr>
          <p:cNvSpPr/>
          <p:nvPr/>
        </p:nvSpPr>
        <p:spPr>
          <a:xfrm>
            <a:off x="5479030" y="2805118"/>
            <a:ext cx="935312" cy="895699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 err="1"/>
              <a:t>Adjust</a:t>
            </a:r>
            <a:endParaRPr lang="vi-VN" dirty="0"/>
          </a:p>
        </p:txBody>
      </p:sp>
      <p:sp>
        <p:nvSpPr>
          <p:cNvPr id="1078" name="Hình chữ nhật: Góc Tròn 1077">
            <a:extLst>
              <a:ext uri="{FF2B5EF4-FFF2-40B4-BE49-F238E27FC236}">
                <a16:creationId xmlns:a16="http://schemas.microsoft.com/office/drawing/2014/main" id="{E016959A-719F-F4EF-C9EC-00AD6EF24AF1}"/>
              </a:ext>
            </a:extLst>
          </p:cNvPr>
          <p:cNvSpPr/>
          <p:nvPr/>
        </p:nvSpPr>
        <p:spPr>
          <a:xfrm>
            <a:off x="4415112" y="2800217"/>
            <a:ext cx="1046987" cy="895699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Convex Hull</a:t>
            </a:r>
            <a:endParaRPr lang="vi-VN" dirty="0"/>
          </a:p>
        </p:txBody>
      </p:sp>
      <p:cxnSp>
        <p:nvCxnSpPr>
          <p:cNvPr id="3078" name="Đường kết nối Mũi tên Thẳng 3077">
            <a:extLst>
              <a:ext uri="{FF2B5EF4-FFF2-40B4-BE49-F238E27FC236}">
                <a16:creationId xmlns:a16="http://schemas.microsoft.com/office/drawing/2014/main" id="{2756BB49-1E1E-8F5B-1E80-66D1BB6A53D8}"/>
              </a:ext>
            </a:extLst>
          </p:cNvPr>
          <p:cNvCxnSpPr>
            <a:stCxn id="1051" idx="3"/>
            <a:endCxn id="1078" idx="1"/>
          </p:cNvCxnSpPr>
          <p:nvPr/>
        </p:nvCxnSpPr>
        <p:spPr>
          <a:xfrm flipV="1">
            <a:off x="4216179" y="3248067"/>
            <a:ext cx="198933" cy="11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0" name="Đường kết nối Mũi tên Thẳng 3079">
            <a:extLst>
              <a:ext uri="{FF2B5EF4-FFF2-40B4-BE49-F238E27FC236}">
                <a16:creationId xmlns:a16="http://schemas.microsoft.com/office/drawing/2014/main" id="{5F783EC8-8C45-095A-978E-DCF9D3AA47A3}"/>
              </a:ext>
            </a:extLst>
          </p:cNvPr>
          <p:cNvCxnSpPr>
            <a:stCxn id="1074" idx="3"/>
            <a:endCxn id="60" idx="1"/>
          </p:cNvCxnSpPr>
          <p:nvPr/>
        </p:nvCxnSpPr>
        <p:spPr>
          <a:xfrm flipV="1">
            <a:off x="6414342" y="3251165"/>
            <a:ext cx="156335" cy="1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044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4" grpId="0" animBg="1"/>
      <p:bldP spid="107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BCD83-B74F-0F9B-818B-941A8EE86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C19FB6-5DDF-AAE1-0D0E-427191F7D8A4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1DAFF5E-1FCF-4C0F-B853-5BBF1AAC5C96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8EAFCF-3226-A3E5-2143-64DB40AE40B3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5E7B35D-7E52-ADD5-9E2C-CAA54B673669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F547A8A-FF36-0E38-DC90-D7D5A40330F0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0641AFB-BD1C-E3B5-526D-E7A9B3788258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DE6A60-EEC5-F7C6-A672-220E6B1050F5}"/>
              </a:ext>
            </a:extLst>
          </p:cNvPr>
          <p:cNvSpPr txBox="1"/>
          <p:nvPr/>
        </p:nvSpPr>
        <p:spPr>
          <a:xfrm>
            <a:off x="755990" y="5015709"/>
            <a:ext cx="11077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4800" b="1" u="none" strike="noStrike" kern="1200" cap="none" spc="-100" normalizeH="0" baseline="0" noProof="0" dirty="0">
                <a:ln>
                  <a:noFill/>
                </a:ln>
                <a:solidFill>
                  <a:srgbClr val="F37121"/>
                </a:solidFill>
                <a:effectLst/>
                <a:uLnTx/>
                <a:uFillTx/>
                <a:latin typeface="BR Omega VN" pitchFamily="2" charset="77"/>
                <a:cs typeface="Arial" panose="020B0604020202020204" pitchFamily="34" charset="0"/>
              </a:rPr>
              <a:t>03. </a:t>
            </a:r>
            <a:r>
              <a:rPr lang="en-US" sz="4800" b="1" dirty="0">
                <a:solidFill>
                  <a:srgbClr val="ECECEC"/>
                </a:solidFill>
                <a:latin typeface="Söhne"/>
              </a:rPr>
              <a:t>Demonstration of Technology in Action</a:t>
            </a:r>
            <a:endParaRPr lang="en-US" sz="4800" b="1" dirty="0">
              <a:solidFill>
                <a:prstClr val="white"/>
              </a:solidFill>
              <a:latin typeface="BR Omega VN" pitchFamily="2" charset="77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C93240C-9ABD-76F5-B8BB-7112A82783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90" t="29979" r="14237" b="30359"/>
          <a:stretch/>
        </p:blipFill>
        <p:spPr>
          <a:xfrm>
            <a:off x="621580" y="4004415"/>
            <a:ext cx="2160712" cy="8242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4BE903-3CC4-9CCC-12E7-F5A73D3D3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30612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9492 1.11111E-6 L -2.29167E-6 1.1111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 Diagonal Corner Rectangle 36">
            <a:extLst>
              <a:ext uri="{FF2B5EF4-FFF2-40B4-BE49-F238E27FC236}">
                <a16:creationId xmlns:a16="http://schemas.microsoft.com/office/drawing/2014/main" id="{81443FE0-F509-2342-985F-E866C974601C}"/>
              </a:ext>
            </a:extLst>
          </p:cNvPr>
          <p:cNvSpPr/>
          <p:nvPr/>
        </p:nvSpPr>
        <p:spPr>
          <a:xfrm>
            <a:off x="667811" y="4059428"/>
            <a:ext cx="3252600" cy="227852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8" name="Round Diagonal Corner Rectangle 37">
            <a:extLst>
              <a:ext uri="{FF2B5EF4-FFF2-40B4-BE49-F238E27FC236}">
                <a16:creationId xmlns:a16="http://schemas.microsoft.com/office/drawing/2014/main" id="{60E3F05E-7184-F54B-8592-98A9BE89369E}"/>
              </a:ext>
            </a:extLst>
          </p:cNvPr>
          <p:cNvSpPr/>
          <p:nvPr/>
        </p:nvSpPr>
        <p:spPr>
          <a:xfrm>
            <a:off x="4318833" y="4021385"/>
            <a:ext cx="3252600" cy="227852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9" name="Round Diagonal Corner Rectangle 38">
            <a:extLst>
              <a:ext uri="{FF2B5EF4-FFF2-40B4-BE49-F238E27FC236}">
                <a16:creationId xmlns:a16="http://schemas.microsoft.com/office/drawing/2014/main" id="{775375F1-3B8E-6D40-818F-AE63D6BC7B7B}"/>
              </a:ext>
            </a:extLst>
          </p:cNvPr>
          <p:cNvSpPr/>
          <p:nvPr/>
        </p:nvSpPr>
        <p:spPr>
          <a:xfrm>
            <a:off x="4318833" y="1389128"/>
            <a:ext cx="3252600" cy="227852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0" name="Round Diagonal Corner Rectangle 39">
            <a:extLst>
              <a:ext uri="{FF2B5EF4-FFF2-40B4-BE49-F238E27FC236}">
                <a16:creationId xmlns:a16="http://schemas.microsoft.com/office/drawing/2014/main" id="{E36D9E51-3CAC-4743-B188-FA9755BBEB46}"/>
              </a:ext>
            </a:extLst>
          </p:cNvPr>
          <p:cNvSpPr/>
          <p:nvPr/>
        </p:nvSpPr>
        <p:spPr>
          <a:xfrm>
            <a:off x="8016392" y="4021385"/>
            <a:ext cx="3252600" cy="227852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1" name="Round Diagonal Corner Rectangle 40">
            <a:extLst>
              <a:ext uri="{FF2B5EF4-FFF2-40B4-BE49-F238E27FC236}">
                <a16:creationId xmlns:a16="http://schemas.microsoft.com/office/drawing/2014/main" id="{42969B67-8850-0947-9311-E33A64753221}"/>
              </a:ext>
            </a:extLst>
          </p:cNvPr>
          <p:cNvSpPr/>
          <p:nvPr/>
        </p:nvSpPr>
        <p:spPr>
          <a:xfrm>
            <a:off x="8016392" y="1389128"/>
            <a:ext cx="3252600" cy="227852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2" name="Round Diagonal Corner Rectangle 41">
            <a:extLst>
              <a:ext uri="{FF2B5EF4-FFF2-40B4-BE49-F238E27FC236}">
                <a16:creationId xmlns:a16="http://schemas.microsoft.com/office/drawing/2014/main" id="{1D4F2E19-C2D8-7C4C-9779-71B56991366E}"/>
              </a:ext>
            </a:extLst>
          </p:cNvPr>
          <p:cNvSpPr/>
          <p:nvPr/>
        </p:nvSpPr>
        <p:spPr>
          <a:xfrm>
            <a:off x="673055" y="1391624"/>
            <a:ext cx="3252600" cy="227852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3" name="テキスト ボックス 15">
            <a:extLst>
              <a:ext uri="{FF2B5EF4-FFF2-40B4-BE49-F238E27FC236}">
                <a16:creationId xmlns:a16="http://schemas.microsoft.com/office/drawing/2014/main" id="{46CCE74E-0731-B14C-9FBE-06B85B87D9F9}"/>
              </a:ext>
            </a:extLst>
          </p:cNvPr>
          <p:cNvSpPr txBox="1"/>
          <p:nvPr/>
        </p:nvSpPr>
        <p:spPr>
          <a:xfrm>
            <a:off x="923008" y="1731983"/>
            <a:ext cx="18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ja-JP" sz="2000" b="1" dirty="0">
                <a:solidFill>
                  <a:schemeClr val="bg1"/>
                </a:solidFill>
                <a:latin typeface="BR Omega" pitchFamily="2" charset="77"/>
                <a:ea typeface="メイリオ"/>
                <a:cs typeface="Segoe UI" panose="020B0502040204020203" pitchFamily="34" charset="0"/>
              </a:rPr>
              <a:t>Key result </a:t>
            </a:r>
          </a:p>
        </p:txBody>
      </p:sp>
      <p:sp>
        <p:nvSpPr>
          <p:cNvPr id="44" name="テキスト ボックス 30">
            <a:extLst>
              <a:ext uri="{FF2B5EF4-FFF2-40B4-BE49-F238E27FC236}">
                <a16:creationId xmlns:a16="http://schemas.microsoft.com/office/drawing/2014/main" id="{79B85FA9-5692-4A44-A702-1EBF80F50D5A}"/>
              </a:ext>
            </a:extLst>
          </p:cNvPr>
          <p:cNvSpPr txBox="1"/>
          <p:nvPr/>
        </p:nvSpPr>
        <p:spPr>
          <a:xfrm>
            <a:off x="4564999" y="4373196"/>
            <a:ext cx="18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ja-JP" sz="2000" b="1" dirty="0">
                <a:solidFill>
                  <a:schemeClr val="bg1"/>
                </a:solidFill>
                <a:latin typeface="BR Omega" pitchFamily="2" charset="77"/>
                <a:ea typeface="メイリオ"/>
                <a:cs typeface="Segoe UI" panose="020B0502040204020203" pitchFamily="34" charset="0"/>
              </a:rPr>
              <a:t>Key result </a:t>
            </a:r>
          </a:p>
        </p:txBody>
      </p:sp>
      <p:sp>
        <p:nvSpPr>
          <p:cNvPr id="45" name="楕円 33">
            <a:extLst>
              <a:ext uri="{FF2B5EF4-FFF2-40B4-BE49-F238E27FC236}">
                <a16:creationId xmlns:a16="http://schemas.microsoft.com/office/drawing/2014/main" id="{AF11136A-5EFF-764D-B060-34014572C4F3}"/>
              </a:ext>
            </a:extLst>
          </p:cNvPr>
          <p:cNvSpPr/>
          <p:nvPr/>
        </p:nvSpPr>
        <p:spPr>
          <a:xfrm>
            <a:off x="7040607" y="3859593"/>
            <a:ext cx="739302" cy="739302"/>
          </a:xfrm>
          <a:prstGeom prst="ellipse">
            <a:avLst/>
          </a:prstGeom>
          <a:solidFill>
            <a:srgbClr val="F3712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R Omega" pitchFamily="2" charset="77"/>
                <a:ea typeface="ヒラギノ角ゴ 簡体中文 W3" panose="020B0300000000000000" pitchFamily="34" charset="-128"/>
                <a:cs typeface="Segoe UI" panose="020B0502040204020203" pitchFamily="34" charset="0"/>
              </a:rPr>
              <a:t>KR4</a:t>
            </a:r>
            <a:endParaRPr kumimoji="1" lang="ja-JP" alt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R Omega" pitchFamily="2" charset="77"/>
              <a:ea typeface="ヒラギノ角ゴ 簡体中文 W3" panose="020B0300000000000000" pitchFamily="34" charset="-128"/>
              <a:cs typeface="Segoe UI" panose="020B0502040204020203" pitchFamily="34" charset="0"/>
            </a:endParaRPr>
          </a:p>
        </p:txBody>
      </p:sp>
      <p:sp>
        <p:nvSpPr>
          <p:cNvPr id="46" name="テキスト ボックス 29">
            <a:extLst>
              <a:ext uri="{FF2B5EF4-FFF2-40B4-BE49-F238E27FC236}">
                <a16:creationId xmlns:a16="http://schemas.microsoft.com/office/drawing/2014/main" id="{1B64E96A-A047-0E47-8960-1D79ACCB6306}"/>
              </a:ext>
            </a:extLst>
          </p:cNvPr>
          <p:cNvSpPr txBox="1"/>
          <p:nvPr/>
        </p:nvSpPr>
        <p:spPr>
          <a:xfrm>
            <a:off x="8218100" y="1850314"/>
            <a:ext cx="2530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ja-JP" sz="2000" b="1" dirty="0">
                <a:solidFill>
                  <a:schemeClr val="bg1"/>
                </a:solidFill>
                <a:latin typeface="BR Omega" pitchFamily="2" charset="77"/>
                <a:ea typeface="メイリオ"/>
                <a:cs typeface="Segoe UI" panose="020B0502040204020203" pitchFamily="34" charset="0"/>
              </a:rPr>
              <a:t>Key result </a:t>
            </a:r>
          </a:p>
        </p:txBody>
      </p:sp>
      <p:sp>
        <p:nvSpPr>
          <p:cNvPr id="47" name="テキスト ボックス 28">
            <a:extLst>
              <a:ext uri="{FF2B5EF4-FFF2-40B4-BE49-F238E27FC236}">
                <a16:creationId xmlns:a16="http://schemas.microsoft.com/office/drawing/2014/main" id="{8002CF3D-AB84-1049-8FFC-2EAAA1FFD86F}"/>
              </a:ext>
            </a:extLst>
          </p:cNvPr>
          <p:cNvSpPr txBox="1"/>
          <p:nvPr/>
        </p:nvSpPr>
        <p:spPr>
          <a:xfrm>
            <a:off x="890274" y="4339153"/>
            <a:ext cx="18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ja-JP" sz="2000" b="1" dirty="0">
                <a:solidFill>
                  <a:schemeClr val="bg1"/>
                </a:solidFill>
                <a:latin typeface="BR Omega" pitchFamily="2" charset="77"/>
                <a:ea typeface="メイリオ"/>
                <a:cs typeface="Segoe UI" panose="020B0502040204020203" pitchFamily="34" charset="0"/>
              </a:rPr>
              <a:t>Key result </a:t>
            </a:r>
          </a:p>
        </p:txBody>
      </p:sp>
      <p:sp>
        <p:nvSpPr>
          <p:cNvPr id="48" name="楕円 35">
            <a:extLst>
              <a:ext uri="{FF2B5EF4-FFF2-40B4-BE49-F238E27FC236}">
                <a16:creationId xmlns:a16="http://schemas.microsoft.com/office/drawing/2014/main" id="{E2D226B1-11C5-434A-BD8E-E0582D2C1FDD}"/>
              </a:ext>
            </a:extLst>
          </p:cNvPr>
          <p:cNvSpPr/>
          <p:nvPr/>
        </p:nvSpPr>
        <p:spPr>
          <a:xfrm>
            <a:off x="3411127" y="3869690"/>
            <a:ext cx="739302" cy="739302"/>
          </a:xfrm>
          <a:prstGeom prst="ellipse">
            <a:avLst/>
          </a:prstGeom>
          <a:solidFill>
            <a:srgbClr val="F3712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R Omega" pitchFamily="2" charset="77"/>
                <a:ea typeface="ヒラギノ角ゴ 簡体中文 W3" panose="020B0300000000000000" pitchFamily="34" charset="-128"/>
                <a:cs typeface="Segoe UI" panose="020B0502040204020203" pitchFamily="34" charset="0"/>
              </a:rPr>
              <a:t>KR4</a:t>
            </a:r>
            <a:endParaRPr kumimoji="1" lang="ja-JP" alt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R Omega" pitchFamily="2" charset="77"/>
              <a:ea typeface="ヒラギノ角ゴ 簡体中文 W3" panose="020B0300000000000000" pitchFamily="34" charset="-128"/>
              <a:cs typeface="Segoe UI" panose="020B0502040204020203" pitchFamily="34" charset="0"/>
            </a:endParaRPr>
          </a:p>
        </p:txBody>
      </p:sp>
      <p:sp>
        <p:nvSpPr>
          <p:cNvPr id="49" name="楕円 36">
            <a:extLst>
              <a:ext uri="{FF2B5EF4-FFF2-40B4-BE49-F238E27FC236}">
                <a16:creationId xmlns:a16="http://schemas.microsoft.com/office/drawing/2014/main" id="{2A95B24B-ADD3-0744-8B20-9B7112ED6A65}"/>
              </a:ext>
            </a:extLst>
          </p:cNvPr>
          <p:cNvSpPr/>
          <p:nvPr/>
        </p:nvSpPr>
        <p:spPr>
          <a:xfrm>
            <a:off x="3317776" y="1170830"/>
            <a:ext cx="739302" cy="739302"/>
          </a:xfrm>
          <a:prstGeom prst="ellipse">
            <a:avLst/>
          </a:prstGeom>
          <a:solidFill>
            <a:srgbClr val="F3712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R Omega" pitchFamily="2" charset="77"/>
                <a:ea typeface="ヒラギノ角ゴ 簡体中文 W3" panose="020B0300000000000000" pitchFamily="34" charset="-128"/>
                <a:cs typeface="Segoe UI" panose="020B0502040204020203" pitchFamily="34" charset="0"/>
              </a:rPr>
              <a:t>KR1</a:t>
            </a:r>
            <a:endParaRPr kumimoji="1" lang="ja-JP" alt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R Omega" pitchFamily="2" charset="77"/>
              <a:ea typeface="ヒラギノ角ゴ 簡体中文 W3" panose="020B0300000000000000" pitchFamily="34" charset="-128"/>
              <a:cs typeface="Segoe UI" panose="020B0502040204020203" pitchFamily="34" charset="0"/>
            </a:endParaRPr>
          </a:p>
        </p:txBody>
      </p:sp>
      <p:sp>
        <p:nvSpPr>
          <p:cNvPr id="50" name="テキスト ボックス 17">
            <a:extLst>
              <a:ext uri="{FF2B5EF4-FFF2-40B4-BE49-F238E27FC236}">
                <a16:creationId xmlns:a16="http://schemas.microsoft.com/office/drawing/2014/main" id="{CA18CC04-0D56-7641-96AE-A95C142722E1}"/>
              </a:ext>
            </a:extLst>
          </p:cNvPr>
          <p:cNvSpPr txBox="1"/>
          <p:nvPr/>
        </p:nvSpPr>
        <p:spPr>
          <a:xfrm>
            <a:off x="4534771" y="1774244"/>
            <a:ext cx="2571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R Omega" pitchFamily="2" charset="77"/>
                <a:ea typeface="メイリオ"/>
                <a:cs typeface="Segoe UI" panose="020B0502040204020203" pitchFamily="34" charset="0"/>
              </a:rPr>
              <a:t>Key result </a:t>
            </a:r>
          </a:p>
        </p:txBody>
      </p:sp>
      <p:sp>
        <p:nvSpPr>
          <p:cNvPr id="52" name="楕円 1">
            <a:extLst>
              <a:ext uri="{FF2B5EF4-FFF2-40B4-BE49-F238E27FC236}">
                <a16:creationId xmlns:a16="http://schemas.microsoft.com/office/drawing/2014/main" id="{47B7F4BD-8283-4242-A0CD-4D4D30C40A15}"/>
              </a:ext>
            </a:extLst>
          </p:cNvPr>
          <p:cNvSpPr/>
          <p:nvPr/>
        </p:nvSpPr>
        <p:spPr>
          <a:xfrm>
            <a:off x="10845175" y="1144733"/>
            <a:ext cx="739302" cy="739302"/>
          </a:xfrm>
          <a:prstGeom prst="ellipse">
            <a:avLst/>
          </a:prstGeom>
          <a:solidFill>
            <a:srgbClr val="F3712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R Omega" pitchFamily="2" charset="77"/>
                <a:ea typeface="ヒラギノ角ゴ 簡体中文 W3" panose="020B0300000000000000" pitchFamily="34" charset="-128"/>
                <a:cs typeface="Segoe UI" panose="020B0502040204020203" pitchFamily="34" charset="0"/>
              </a:rPr>
              <a:t>KR2</a:t>
            </a:r>
            <a:endParaRPr kumimoji="1" lang="ja-JP" alt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R Omega" pitchFamily="2" charset="77"/>
              <a:ea typeface="ヒラギノ角ゴ 簡体中文 W3" panose="020B0300000000000000" pitchFamily="34" charset="-128"/>
              <a:cs typeface="Segoe UI" panose="020B0502040204020203" pitchFamily="34" charset="0"/>
            </a:endParaRPr>
          </a:p>
        </p:txBody>
      </p:sp>
      <p:sp>
        <p:nvSpPr>
          <p:cNvPr id="56" name="楕円 39">
            <a:extLst>
              <a:ext uri="{FF2B5EF4-FFF2-40B4-BE49-F238E27FC236}">
                <a16:creationId xmlns:a16="http://schemas.microsoft.com/office/drawing/2014/main" id="{DA857391-74FB-E941-93AD-0D254205D853}"/>
              </a:ext>
            </a:extLst>
          </p:cNvPr>
          <p:cNvSpPr/>
          <p:nvPr/>
        </p:nvSpPr>
        <p:spPr>
          <a:xfrm>
            <a:off x="7001105" y="1163082"/>
            <a:ext cx="739302" cy="739302"/>
          </a:xfrm>
          <a:prstGeom prst="ellipse">
            <a:avLst/>
          </a:prstGeom>
          <a:solidFill>
            <a:srgbClr val="F3712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R Omega" pitchFamily="2" charset="77"/>
                <a:ea typeface="ヒラギノ角ゴ 簡体中文 W3" panose="020B0300000000000000" pitchFamily="34" charset="-128"/>
                <a:cs typeface="Segoe UI" panose="020B0502040204020203" pitchFamily="34" charset="0"/>
              </a:rPr>
              <a:t>KR3</a:t>
            </a:r>
            <a:endParaRPr kumimoji="1" lang="ja-JP" alt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R Omega" pitchFamily="2" charset="77"/>
              <a:ea typeface="ヒラギノ角ゴ 簡体中文 W3" panose="020B0300000000000000" pitchFamily="34" charset="-128"/>
              <a:cs typeface="Segoe UI" panose="020B0502040204020203" pitchFamily="34" charset="0"/>
            </a:endParaRPr>
          </a:p>
        </p:txBody>
      </p:sp>
      <p:sp>
        <p:nvSpPr>
          <p:cNvPr id="57" name="テキスト ボックス 30">
            <a:extLst>
              <a:ext uri="{FF2B5EF4-FFF2-40B4-BE49-F238E27FC236}">
                <a16:creationId xmlns:a16="http://schemas.microsoft.com/office/drawing/2014/main" id="{D3DF6C7C-F246-F94F-AC14-056EB5638130}"/>
              </a:ext>
            </a:extLst>
          </p:cNvPr>
          <p:cNvSpPr txBox="1"/>
          <p:nvPr/>
        </p:nvSpPr>
        <p:spPr>
          <a:xfrm>
            <a:off x="8259713" y="4379729"/>
            <a:ext cx="18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ja-JP" sz="2000" b="1" dirty="0">
                <a:solidFill>
                  <a:schemeClr val="bg1"/>
                </a:solidFill>
                <a:latin typeface="BR Omega" pitchFamily="2" charset="77"/>
                <a:ea typeface="メイリオ"/>
                <a:cs typeface="Segoe UI" panose="020B0502040204020203" pitchFamily="34" charset="0"/>
              </a:rPr>
              <a:t>Key result </a:t>
            </a:r>
          </a:p>
        </p:txBody>
      </p:sp>
      <p:sp>
        <p:nvSpPr>
          <p:cNvPr id="58" name="楕円 33">
            <a:extLst>
              <a:ext uri="{FF2B5EF4-FFF2-40B4-BE49-F238E27FC236}">
                <a16:creationId xmlns:a16="http://schemas.microsoft.com/office/drawing/2014/main" id="{95D84412-397E-4D40-80B2-BE10B4EC61C4}"/>
              </a:ext>
            </a:extLst>
          </p:cNvPr>
          <p:cNvSpPr/>
          <p:nvPr/>
        </p:nvSpPr>
        <p:spPr>
          <a:xfrm>
            <a:off x="10845175" y="3859593"/>
            <a:ext cx="739302" cy="739302"/>
          </a:xfrm>
          <a:prstGeom prst="ellipse">
            <a:avLst/>
          </a:prstGeom>
          <a:solidFill>
            <a:srgbClr val="F3712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R Omega" pitchFamily="2" charset="77"/>
                <a:ea typeface="ヒラギノ角ゴ 簡体中文 W3" panose="020B0300000000000000" pitchFamily="34" charset="-128"/>
                <a:cs typeface="Segoe UI" panose="020B0502040204020203" pitchFamily="34" charset="0"/>
              </a:rPr>
              <a:t>KR4</a:t>
            </a:r>
            <a:endParaRPr kumimoji="1" lang="ja-JP" alt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R Omega" pitchFamily="2" charset="77"/>
              <a:ea typeface="ヒラギノ角ゴ 簡体中文 W3" panose="020B0300000000000000" pitchFamily="34" charset="-128"/>
              <a:cs typeface="Segoe UI" panose="020B0502040204020203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6957FD-7B65-E045-B3A6-602E9E13B57A}"/>
              </a:ext>
            </a:extLst>
          </p:cNvPr>
          <p:cNvSpPr/>
          <p:nvPr/>
        </p:nvSpPr>
        <p:spPr>
          <a:xfrm>
            <a:off x="814970" y="2173685"/>
            <a:ext cx="276055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lvl="0">
              <a:defRPr/>
            </a:pP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Lorem ipsum dolor sit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amet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,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consectetur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adipiscing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elit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.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Etiam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a dui non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nulla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tempor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molestie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DFBF91F-0140-3A47-BE81-583C780B908D}"/>
              </a:ext>
            </a:extLst>
          </p:cNvPr>
          <p:cNvSpPr/>
          <p:nvPr/>
        </p:nvSpPr>
        <p:spPr>
          <a:xfrm>
            <a:off x="4440268" y="2173685"/>
            <a:ext cx="276055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lvl="0">
              <a:defRPr/>
            </a:pP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Lorem ipsum dolor sit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amet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,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consectetur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adipiscing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elit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.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Etiam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a dui non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nulla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tempor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molestie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C1DA7A2-F508-4E4B-B20C-A639CEBA70C5}"/>
              </a:ext>
            </a:extLst>
          </p:cNvPr>
          <p:cNvSpPr/>
          <p:nvPr/>
        </p:nvSpPr>
        <p:spPr>
          <a:xfrm>
            <a:off x="8102926" y="2246499"/>
            <a:ext cx="276055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lvl="0">
              <a:defRPr/>
            </a:pP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Lorem ipsum dolor sit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amet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,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consectetur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adipiscing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elit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.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Etiam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a dui non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nulla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tempor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molestie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3E81875-9CD7-C344-B759-E9BFC322767E}"/>
              </a:ext>
            </a:extLst>
          </p:cNvPr>
          <p:cNvSpPr/>
          <p:nvPr/>
        </p:nvSpPr>
        <p:spPr>
          <a:xfrm>
            <a:off x="4455454" y="4823589"/>
            <a:ext cx="276055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lvl="0">
              <a:defRPr/>
            </a:pP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Lorem ipsum dolor sit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amet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,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consectetur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adipiscing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elit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.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Etiam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a dui non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nulla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tempor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molestie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0106550-2D18-9248-BBAD-C34F4CE609B2}"/>
              </a:ext>
            </a:extLst>
          </p:cNvPr>
          <p:cNvSpPr/>
          <p:nvPr/>
        </p:nvSpPr>
        <p:spPr>
          <a:xfrm>
            <a:off x="814969" y="4823589"/>
            <a:ext cx="276055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lvl="0">
              <a:defRPr/>
            </a:pP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Lorem ipsum dolor sit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amet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,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consectetur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adipiscing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elit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.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Etiam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a dui non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nulla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tempor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molestie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F2AE9CC-D2C0-F744-B7AE-67B7507C876E}"/>
              </a:ext>
            </a:extLst>
          </p:cNvPr>
          <p:cNvSpPr/>
          <p:nvPr/>
        </p:nvSpPr>
        <p:spPr>
          <a:xfrm>
            <a:off x="8185826" y="4823589"/>
            <a:ext cx="276055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lvl="0">
              <a:defRPr/>
            </a:pP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Lorem ipsum dolor sit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amet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,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consectetur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adipiscing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elit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.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Etiam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a dui non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nulla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tempor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molestie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6A6F83-A752-F94E-B249-3BA7489F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479401-C1C9-7F45-9ACE-4447DBC3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12524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C93AC4B-DAEB-482C-A684-3DDB2964B4BC}"/>
              </a:ext>
            </a:extLst>
          </p:cNvPr>
          <p:cNvCxnSpPr>
            <a:cxnSpLocks/>
          </p:cNvCxnSpPr>
          <p:nvPr/>
        </p:nvCxnSpPr>
        <p:spPr>
          <a:xfrm flipH="1">
            <a:off x="6024730" y="1983996"/>
            <a:ext cx="2" cy="1597475"/>
          </a:xfrm>
          <a:prstGeom prst="line">
            <a:avLst/>
          </a:prstGeom>
          <a:noFill/>
          <a:ln w="19050" cap="flat" cmpd="sng" algn="ctr">
            <a:solidFill>
              <a:srgbClr val="50B848"/>
            </a:solidFill>
            <a:prstDash val="solid"/>
            <a:miter lim="800000"/>
            <a:headEnd type="none"/>
            <a:tailEnd type="none"/>
          </a:ln>
          <a:effectLst/>
        </p:spPr>
      </p:cxnSp>
      <p:sp>
        <p:nvSpPr>
          <p:cNvPr id="79" name="Round Diagonal Corner Rectangle 78">
            <a:extLst>
              <a:ext uri="{FF2B5EF4-FFF2-40B4-BE49-F238E27FC236}">
                <a16:creationId xmlns:a16="http://schemas.microsoft.com/office/drawing/2014/main" id="{554D6CA4-ABC2-3446-8B00-966E20A4F519}"/>
              </a:ext>
            </a:extLst>
          </p:cNvPr>
          <p:cNvSpPr/>
          <p:nvPr/>
        </p:nvSpPr>
        <p:spPr>
          <a:xfrm>
            <a:off x="4609313" y="1150867"/>
            <a:ext cx="2821289" cy="985795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 Diagonal Corner Rectangle 80">
            <a:extLst>
              <a:ext uri="{FF2B5EF4-FFF2-40B4-BE49-F238E27FC236}">
                <a16:creationId xmlns:a16="http://schemas.microsoft.com/office/drawing/2014/main" id="{604232CB-F9E0-9541-8CF2-0611D4A9F629}"/>
              </a:ext>
            </a:extLst>
          </p:cNvPr>
          <p:cNvSpPr/>
          <p:nvPr/>
        </p:nvSpPr>
        <p:spPr>
          <a:xfrm>
            <a:off x="4609313" y="2301241"/>
            <a:ext cx="2821289" cy="985795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 Diagonal Corner Rectangle 81">
            <a:extLst>
              <a:ext uri="{FF2B5EF4-FFF2-40B4-BE49-F238E27FC236}">
                <a16:creationId xmlns:a16="http://schemas.microsoft.com/office/drawing/2014/main" id="{250A7C11-3B37-BD48-8652-5B539C88C477}"/>
              </a:ext>
            </a:extLst>
          </p:cNvPr>
          <p:cNvSpPr/>
          <p:nvPr/>
        </p:nvSpPr>
        <p:spPr>
          <a:xfrm>
            <a:off x="358595" y="3894067"/>
            <a:ext cx="2688896" cy="985795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ound Diagonal Corner Rectangle 82">
            <a:extLst>
              <a:ext uri="{FF2B5EF4-FFF2-40B4-BE49-F238E27FC236}">
                <a16:creationId xmlns:a16="http://schemas.microsoft.com/office/drawing/2014/main" id="{797766C8-00A9-1A42-9801-7CD8D8AD780F}"/>
              </a:ext>
            </a:extLst>
          </p:cNvPr>
          <p:cNvSpPr/>
          <p:nvPr/>
        </p:nvSpPr>
        <p:spPr>
          <a:xfrm>
            <a:off x="3146040" y="3894067"/>
            <a:ext cx="2810650" cy="985795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ound Diagonal Corner Rectangle 83">
            <a:extLst>
              <a:ext uri="{FF2B5EF4-FFF2-40B4-BE49-F238E27FC236}">
                <a16:creationId xmlns:a16="http://schemas.microsoft.com/office/drawing/2014/main" id="{7225EB2F-D384-CD43-BCD0-74F2B8EF8D2F}"/>
              </a:ext>
            </a:extLst>
          </p:cNvPr>
          <p:cNvSpPr/>
          <p:nvPr/>
        </p:nvSpPr>
        <p:spPr>
          <a:xfrm>
            <a:off x="6110466" y="3894067"/>
            <a:ext cx="2810650" cy="985795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 Diagonal Corner Rectangle 84">
            <a:extLst>
              <a:ext uri="{FF2B5EF4-FFF2-40B4-BE49-F238E27FC236}">
                <a16:creationId xmlns:a16="http://schemas.microsoft.com/office/drawing/2014/main" id="{3155731A-EF22-CA48-AC8F-7238694C8BED}"/>
              </a:ext>
            </a:extLst>
          </p:cNvPr>
          <p:cNvSpPr/>
          <p:nvPr/>
        </p:nvSpPr>
        <p:spPr>
          <a:xfrm>
            <a:off x="9045395" y="3894067"/>
            <a:ext cx="2810650" cy="985795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809AAF2-C553-42AF-876B-215649C09995}"/>
              </a:ext>
            </a:extLst>
          </p:cNvPr>
          <p:cNvCxnSpPr>
            <a:cxnSpLocks/>
          </p:cNvCxnSpPr>
          <p:nvPr/>
        </p:nvCxnSpPr>
        <p:spPr>
          <a:xfrm>
            <a:off x="2174283" y="3593265"/>
            <a:ext cx="7413193" cy="0"/>
          </a:xfrm>
          <a:prstGeom prst="line">
            <a:avLst/>
          </a:prstGeom>
          <a:noFill/>
          <a:ln w="19050" cap="flat" cmpd="sng" algn="ctr">
            <a:solidFill>
              <a:srgbClr val="50B848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A05BCFB-76B5-4592-A30E-895A82253B77}"/>
              </a:ext>
            </a:extLst>
          </p:cNvPr>
          <p:cNvCxnSpPr>
            <a:cxnSpLocks/>
          </p:cNvCxnSpPr>
          <p:nvPr/>
        </p:nvCxnSpPr>
        <p:spPr>
          <a:xfrm flipV="1">
            <a:off x="2174283" y="3581471"/>
            <a:ext cx="0" cy="257780"/>
          </a:xfrm>
          <a:prstGeom prst="line">
            <a:avLst/>
          </a:prstGeom>
          <a:noFill/>
          <a:ln w="19050" cap="flat" cmpd="sng" algn="ctr">
            <a:solidFill>
              <a:srgbClr val="50B848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A2E7B35-8CEA-4579-8318-D9EA1DE464FD}"/>
              </a:ext>
            </a:extLst>
          </p:cNvPr>
          <p:cNvCxnSpPr>
            <a:cxnSpLocks/>
          </p:cNvCxnSpPr>
          <p:nvPr/>
        </p:nvCxnSpPr>
        <p:spPr>
          <a:xfrm flipH="1">
            <a:off x="6019784" y="3585365"/>
            <a:ext cx="9196" cy="1481760"/>
          </a:xfrm>
          <a:prstGeom prst="line">
            <a:avLst/>
          </a:prstGeom>
          <a:noFill/>
          <a:ln w="19050" cap="flat" cmpd="sng" algn="ctr">
            <a:solidFill>
              <a:srgbClr val="50B848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75BECA65-93AE-4805-A1A9-FFE3B1FC9196}"/>
              </a:ext>
            </a:extLst>
          </p:cNvPr>
          <p:cNvCxnSpPr>
            <a:cxnSpLocks/>
          </p:cNvCxnSpPr>
          <p:nvPr/>
        </p:nvCxnSpPr>
        <p:spPr>
          <a:xfrm flipV="1">
            <a:off x="4578251" y="5059513"/>
            <a:ext cx="2723026" cy="1391"/>
          </a:xfrm>
          <a:prstGeom prst="line">
            <a:avLst/>
          </a:prstGeom>
          <a:noFill/>
          <a:ln w="19050" cap="flat" cmpd="sng" algn="ctr">
            <a:solidFill>
              <a:srgbClr val="50B848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0BA9859-E65F-4921-B167-01E1EECC74BD}"/>
              </a:ext>
            </a:extLst>
          </p:cNvPr>
          <p:cNvCxnSpPr>
            <a:cxnSpLocks/>
          </p:cNvCxnSpPr>
          <p:nvPr/>
        </p:nvCxnSpPr>
        <p:spPr>
          <a:xfrm flipV="1">
            <a:off x="4578251" y="5060904"/>
            <a:ext cx="0" cy="380308"/>
          </a:xfrm>
          <a:prstGeom prst="line">
            <a:avLst/>
          </a:prstGeom>
          <a:noFill/>
          <a:ln w="19050" cap="flat" cmpd="sng" algn="ctr">
            <a:solidFill>
              <a:srgbClr val="50B848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EB4ECA1-ECC5-4106-BFFC-4E39F31D28FC}"/>
              </a:ext>
            </a:extLst>
          </p:cNvPr>
          <p:cNvCxnSpPr>
            <a:cxnSpLocks/>
          </p:cNvCxnSpPr>
          <p:nvPr/>
        </p:nvCxnSpPr>
        <p:spPr>
          <a:xfrm flipV="1">
            <a:off x="7301277" y="5067125"/>
            <a:ext cx="0" cy="334723"/>
          </a:xfrm>
          <a:prstGeom prst="line">
            <a:avLst/>
          </a:prstGeom>
          <a:noFill/>
          <a:ln w="19050" cap="flat" cmpd="sng" algn="ctr">
            <a:solidFill>
              <a:srgbClr val="50B848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04459D10-B4E9-428C-A9D7-3E0F23CA12C8}"/>
              </a:ext>
            </a:extLst>
          </p:cNvPr>
          <p:cNvCxnSpPr>
            <a:cxnSpLocks/>
          </p:cNvCxnSpPr>
          <p:nvPr/>
        </p:nvCxnSpPr>
        <p:spPr>
          <a:xfrm flipV="1">
            <a:off x="9593873" y="4814116"/>
            <a:ext cx="0" cy="502835"/>
          </a:xfrm>
          <a:prstGeom prst="line">
            <a:avLst/>
          </a:prstGeom>
          <a:noFill/>
          <a:ln w="19050" cap="flat" cmpd="sng" algn="ctr">
            <a:solidFill>
              <a:srgbClr val="50B848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1BD0179-4FE2-4F4B-AF79-4D23A2F8F07E}"/>
              </a:ext>
            </a:extLst>
          </p:cNvPr>
          <p:cNvCxnSpPr>
            <a:cxnSpLocks/>
          </p:cNvCxnSpPr>
          <p:nvPr/>
        </p:nvCxnSpPr>
        <p:spPr>
          <a:xfrm flipV="1">
            <a:off x="7411866" y="3589490"/>
            <a:ext cx="0" cy="257780"/>
          </a:xfrm>
          <a:prstGeom prst="line">
            <a:avLst/>
          </a:prstGeom>
          <a:noFill/>
          <a:ln w="19050" cap="flat" cmpd="sng" algn="ctr">
            <a:solidFill>
              <a:srgbClr val="50B848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0A05BCFB-76B5-4592-A30E-895A82253B77}"/>
              </a:ext>
            </a:extLst>
          </p:cNvPr>
          <p:cNvCxnSpPr>
            <a:cxnSpLocks/>
          </p:cNvCxnSpPr>
          <p:nvPr/>
        </p:nvCxnSpPr>
        <p:spPr>
          <a:xfrm flipV="1">
            <a:off x="3853530" y="3584134"/>
            <a:ext cx="0" cy="257780"/>
          </a:xfrm>
          <a:prstGeom prst="line">
            <a:avLst/>
          </a:prstGeom>
          <a:noFill/>
          <a:ln w="19050" cap="flat" cmpd="sng" algn="ctr">
            <a:solidFill>
              <a:srgbClr val="50B848"/>
            </a:solidFill>
            <a:prstDash val="solid"/>
            <a:miter lim="800000"/>
            <a:headEnd type="none"/>
            <a:tailEnd type="none"/>
          </a:ln>
          <a:effectLst/>
        </p:spPr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503EAF6-D104-AF4A-AA81-874903878F6D}"/>
              </a:ext>
            </a:extLst>
          </p:cNvPr>
          <p:cNvGrpSpPr/>
          <p:nvPr/>
        </p:nvGrpSpPr>
        <p:grpSpPr>
          <a:xfrm>
            <a:off x="479993" y="3971449"/>
            <a:ext cx="2357063" cy="832104"/>
            <a:chOff x="479993" y="3971449"/>
            <a:chExt cx="2357063" cy="832104"/>
          </a:xfrm>
        </p:grpSpPr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BA73B4B1-4F0B-4155-ABD2-CE42D4B427E6}"/>
                </a:ext>
              </a:extLst>
            </p:cNvPr>
            <p:cNvSpPr txBox="1"/>
            <p:nvPr/>
          </p:nvSpPr>
          <p:spPr>
            <a:xfrm>
              <a:off x="1454826" y="4379401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Position</a:t>
              </a:r>
              <a:endParaRPr kumimoji="0" lang="en-ID" sz="14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0B9C033B-FB9C-4855-84EE-E0E0D77C4944}"/>
                </a:ext>
              </a:extLst>
            </p:cNvPr>
            <p:cNvSpPr txBox="1"/>
            <p:nvPr/>
          </p:nvSpPr>
          <p:spPr>
            <a:xfrm>
              <a:off x="1454826" y="4102402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To Be hired</a:t>
              </a:r>
              <a:endParaRPr kumimoji="0" lang="en-ID" sz="14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39D4F175-C86C-5146-B7D9-47F9A58F9D87}"/>
                </a:ext>
              </a:extLst>
            </p:cNvPr>
            <p:cNvSpPr>
              <a:spLocks/>
            </p:cNvSpPr>
            <p:nvPr/>
          </p:nvSpPr>
          <p:spPr>
            <a:xfrm>
              <a:off x="479993" y="3971449"/>
              <a:ext cx="832104" cy="8321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Vacant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B6B39FB-2F79-6E46-9DC5-083B2D03617B}"/>
              </a:ext>
            </a:extLst>
          </p:cNvPr>
          <p:cNvGrpSpPr/>
          <p:nvPr/>
        </p:nvGrpSpPr>
        <p:grpSpPr>
          <a:xfrm>
            <a:off x="4917467" y="1227000"/>
            <a:ext cx="2357063" cy="832104"/>
            <a:chOff x="479993" y="3971449"/>
            <a:chExt cx="2357063" cy="832104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C4A9F02-80D8-6F48-B639-3D3443F3A1A0}"/>
                </a:ext>
              </a:extLst>
            </p:cNvPr>
            <p:cNvSpPr txBox="1"/>
            <p:nvPr/>
          </p:nvSpPr>
          <p:spPr>
            <a:xfrm>
              <a:off x="1454826" y="4379401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Position</a:t>
              </a:r>
              <a:endParaRPr kumimoji="0" lang="en-ID" sz="14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45AA303-E454-AA44-9BC8-DF0C760F10D9}"/>
                </a:ext>
              </a:extLst>
            </p:cNvPr>
            <p:cNvSpPr txBox="1"/>
            <p:nvPr/>
          </p:nvSpPr>
          <p:spPr>
            <a:xfrm>
              <a:off x="1454826" y="4102402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To Be hired</a:t>
              </a:r>
              <a:endParaRPr kumimoji="0" lang="en-ID" sz="14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D1B5EA3-72DD-A449-8DC4-5F5C15AAD8A7}"/>
                </a:ext>
              </a:extLst>
            </p:cNvPr>
            <p:cNvSpPr>
              <a:spLocks/>
            </p:cNvSpPr>
            <p:nvPr/>
          </p:nvSpPr>
          <p:spPr>
            <a:xfrm>
              <a:off x="479993" y="3971449"/>
              <a:ext cx="832104" cy="8321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Vacant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89E0834-BD58-D248-B2CA-3FFA8DB012F3}"/>
              </a:ext>
            </a:extLst>
          </p:cNvPr>
          <p:cNvGrpSpPr/>
          <p:nvPr/>
        </p:nvGrpSpPr>
        <p:grpSpPr>
          <a:xfrm>
            <a:off x="4917467" y="2363270"/>
            <a:ext cx="2357063" cy="832104"/>
            <a:chOff x="479993" y="3971449"/>
            <a:chExt cx="2357063" cy="832104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58A70EA-86A1-0D40-85E1-4F2FB8DE3856}"/>
                </a:ext>
              </a:extLst>
            </p:cNvPr>
            <p:cNvSpPr txBox="1"/>
            <p:nvPr/>
          </p:nvSpPr>
          <p:spPr>
            <a:xfrm>
              <a:off x="1454826" y="4379401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Position</a:t>
              </a:r>
              <a:endParaRPr kumimoji="0" lang="en-ID" sz="14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776E5E8-0973-1948-B3EF-54BD0AD09FDA}"/>
                </a:ext>
              </a:extLst>
            </p:cNvPr>
            <p:cNvSpPr txBox="1"/>
            <p:nvPr/>
          </p:nvSpPr>
          <p:spPr>
            <a:xfrm>
              <a:off x="1454826" y="4102402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To Be hired</a:t>
              </a:r>
              <a:endParaRPr kumimoji="0" lang="en-ID" sz="14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4C7D742-CA1C-7447-9EFF-DFCD6B2FC84D}"/>
                </a:ext>
              </a:extLst>
            </p:cNvPr>
            <p:cNvSpPr>
              <a:spLocks/>
            </p:cNvSpPr>
            <p:nvPr/>
          </p:nvSpPr>
          <p:spPr>
            <a:xfrm>
              <a:off x="479993" y="3971449"/>
              <a:ext cx="832104" cy="8321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Vacant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7DDE54E-BDBB-6647-ABB6-F0AC4E81ED37}"/>
              </a:ext>
            </a:extLst>
          </p:cNvPr>
          <p:cNvGrpSpPr/>
          <p:nvPr/>
        </p:nvGrpSpPr>
        <p:grpSpPr>
          <a:xfrm>
            <a:off x="3508266" y="3963349"/>
            <a:ext cx="2357063" cy="832104"/>
            <a:chOff x="479993" y="3971449"/>
            <a:chExt cx="2357063" cy="832104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34C78BC-4337-B448-B037-00C3D4B393DA}"/>
                </a:ext>
              </a:extLst>
            </p:cNvPr>
            <p:cNvSpPr txBox="1"/>
            <p:nvPr/>
          </p:nvSpPr>
          <p:spPr>
            <a:xfrm>
              <a:off x="1454826" y="4379401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Position</a:t>
              </a:r>
              <a:endParaRPr kumimoji="0" lang="en-ID" sz="14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4BF2121-5431-F74A-B026-CF64DFFDB5B9}"/>
                </a:ext>
              </a:extLst>
            </p:cNvPr>
            <p:cNvSpPr txBox="1"/>
            <p:nvPr/>
          </p:nvSpPr>
          <p:spPr>
            <a:xfrm>
              <a:off x="1454826" y="4102402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To Be hired</a:t>
              </a:r>
              <a:endParaRPr kumimoji="0" lang="en-ID" sz="14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94568C4A-EDA8-B642-9833-EFC39B894B84}"/>
                </a:ext>
              </a:extLst>
            </p:cNvPr>
            <p:cNvSpPr>
              <a:spLocks/>
            </p:cNvSpPr>
            <p:nvPr/>
          </p:nvSpPr>
          <p:spPr>
            <a:xfrm>
              <a:off x="479993" y="3971449"/>
              <a:ext cx="832104" cy="8321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Vacant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02CD26C-7D02-424C-8BBD-22CB35A62BC8}"/>
              </a:ext>
            </a:extLst>
          </p:cNvPr>
          <p:cNvGrpSpPr/>
          <p:nvPr/>
        </p:nvGrpSpPr>
        <p:grpSpPr>
          <a:xfrm>
            <a:off x="6469551" y="3963349"/>
            <a:ext cx="2357063" cy="832104"/>
            <a:chOff x="479993" y="3971449"/>
            <a:chExt cx="2357063" cy="832104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3675E2C1-0BF8-7947-8717-C13216282229}"/>
                </a:ext>
              </a:extLst>
            </p:cNvPr>
            <p:cNvSpPr txBox="1"/>
            <p:nvPr/>
          </p:nvSpPr>
          <p:spPr>
            <a:xfrm>
              <a:off x="1454826" y="4379401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Position</a:t>
              </a:r>
              <a:endParaRPr kumimoji="0" lang="en-ID" sz="14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0E3404E-FA01-C64B-9948-5C31F645FF00}"/>
                </a:ext>
              </a:extLst>
            </p:cNvPr>
            <p:cNvSpPr txBox="1"/>
            <p:nvPr/>
          </p:nvSpPr>
          <p:spPr>
            <a:xfrm>
              <a:off x="1454826" y="4102402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To Be hired</a:t>
              </a:r>
              <a:endParaRPr kumimoji="0" lang="en-ID" sz="14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75841B86-522D-3740-A48D-96B60542E3C5}"/>
                </a:ext>
              </a:extLst>
            </p:cNvPr>
            <p:cNvSpPr>
              <a:spLocks/>
            </p:cNvSpPr>
            <p:nvPr/>
          </p:nvSpPr>
          <p:spPr>
            <a:xfrm>
              <a:off x="479993" y="3971449"/>
              <a:ext cx="832104" cy="8321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Vacant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EAF485-D2A4-E546-A643-095E96CC25F9}"/>
              </a:ext>
            </a:extLst>
          </p:cNvPr>
          <p:cNvGrpSpPr/>
          <p:nvPr/>
        </p:nvGrpSpPr>
        <p:grpSpPr>
          <a:xfrm>
            <a:off x="9354944" y="3949883"/>
            <a:ext cx="2357063" cy="832104"/>
            <a:chOff x="479993" y="3971449"/>
            <a:chExt cx="2357063" cy="832104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C19A7466-5C1D-694B-BDB3-092005404925}"/>
                </a:ext>
              </a:extLst>
            </p:cNvPr>
            <p:cNvSpPr txBox="1"/>
            <p:nvPr/>
          </p:nvSpPr>
          <p:spPr>
            <a:xfrm>
              <a:off x="1454826" y="4379401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Position</a:t>
              </a:r>
              <a:endParaRPr kumimoji="0" lang="en-ID" sz="14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536B07C-CBE1-6345-844B-4B7F5BA4205B}"/>
                </a:ext>
              </a:extLst>
            </p:cNvPr>
            <p:cNvSpPr txBox="1"/>
            <p:nvPr/>
          </p:nvSpPr>
          <p:spPr>
            <a:xfrm>
              <a:off x="1454826" y="4102402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To Be hired</a:t>
              </a:r>
              <a:endParaRPr kumimoji="0" lang="en-ID" sz="14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3432E16C-2FF7-2C47-98B8-2563C948B5BA}"/>
                </a:ext>
              </a:extLst>
            </p:cNvPr>
            <p:cNvSpPr>
              <a:spLocks/>
            </p:cNvSpPr>
            <p:nvPr/>
          </p:nvSpPr>
          <p:spPr>
            <a:xfrm>
              <a:off x="479993" y="3971449"/>
              <a:ext cx="832104" cy="8321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Vacant</a:t>
              </a:r>
            </a:p>
          </p:txBody>
        </p:sp>
      </p:grp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3F01A67A-3DFC-3D45-BBB0-1ABC87BD0A5A}"/>
              </a:ext>
            </a:extLst>
          </p:cNvPr>
          <p:cNvCxnSpPr>
            <a:cxnSpLocks/>
          </p:cNvCxnSpPr>
          <p:nvPr/>
        </p:nvCxnSpPr>
        <p:spPr>
          <a:xfrm flipV="1">
            <a:off x="9583068" y="3581471"/>
            <a:ext cx="0" cy="257780"/>
          </a:xfrm>
          <a:prstGeom prst="line">
            <a:avLst/>
          </a:prstGeom>
          <a:noFill/>
          <a:ln w="19050" cap="flat" cmpd="sng" algn="ctr">
            <a:solidFill>
              <a:srgbClr val="50B848"/>
            </a:solidFill>
            <a:prstDash val="solid"/>
            <a:miter lim="800000"/>
            <a:headEnd type="none"/>
            <a:tailEnd type="none"/>
          </a:ln>
          <a:effectLst/>
        </p:spPr>
      </p:cxnSp>
      <p:sp>
        <p:nvSpPr>
          <p:cNvPr id="143" name="Round Diagonal Corner Rectangle 142">
            <a:extLst>
              <a:ext uri="{FF2B5EF4-FFF2-40B4-BE49-F238E27FC236}">
                <a16:creationId xmlns:a16="http://schemas.microsoft.com/office/drawing/2014/main" id="{4D0F1FD7-80CA-2F4C-A1E6-816006F756CE}"/>
              </a:ext>
            </a:extLst>
          </p:cNvPr>
          <p:cNvSpPr/>
          <p:nvPr/>
        </p:nvSpPr>
        <p:spPr>
          <a:xfrm>
            <a:off x="6008776" y="5313407"/>
            <a:ext cx="2810650" cy="985795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E959564-3F3B-344B-B1EF-6758B89FFEB5}"/>
              </a:ext>
            </a:extLst>
          </p:cNvPr>
          <p:cNvGrpSpPr/>
          <p:nvPr/>
        </p:nvGrpSpPr>
        <p:grpSpPr>
          <a:xfrm>
            <a:off x="6367861" y="5382689"/>
            <a:ext cx="2357063" cy="832104"/>
            <a:chOff x="479993" y="3971449"/>
            <a:chExt cx="2357063" cy="832104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A9AD36DE-94AB-0D4D-BCA5-7B69FA33FC8B}"/>
                </a:ext>
              </a:extLst>
            </p:cNvPr>
            <p:cNvSpPr txBox="1"/>
            <p:nvPr/>
          </p:nvSpPr>
          <p:spPr>
            <a:xfrm>
              <a:off x="1454826" y="4379401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Position</a:t>
              </a:r>
              <a:endParaRPr kumimoji="0" lang="en-ID" sz="14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C62659E2-5172-264D-B9BC-7297427491E2}"/>
                </a:ext>
              </a:extLst>
            </p:cNvPr>
            <p:cNvSpPr txBox="1"/>
            <p:nvPr/>
          </p:nvSpPr>
          <p:spPr>
            <a:xfrm>
              <a:off x="1454826" y="4102402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To Be hired</a:t>
              </a:r>
              <a:endParaRPr kumimoji="0" lang="en-ID" sz="14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4CF74417-1BB3-EF44-AFE6-7D3330433D43}"/>
                </a:ext>
              </a:extLst>
            </p:cNvPr>
            <p:cNvSpPr>
              <a:spLocks/>
            </p:cNvSpPr>
            <p:nvPr/>
          </p:nvSpPr>
          <p:spPr>
            <a:xfrm>
              <a:off x="479993" y="3971449"/>
              <a:ext cx="832104" cy="8321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Vacant</a:t>
              </a:r>
            </a:p>
          </p:txBody>
        </p:sp>
      </p:grpSp>
      <p:sp>
        <p:nvSpPr>
          <p:cNvPr id="163" name="Round Diagonal Corner Rectangle 162">
            <a:extLst>
              <a:ext uri="{FF2B5EF4-FFF2-40B4-BE49-F238E27FC236}">
                <a16:creationId xmlns:a16="http://schemas.microsoft.com/office/drawing/2014/main" id="{7B7B1062-DAD5-A246-91E8-356F6F1AD069}"/>
              </a:ext>
            </a:extLst>
          </p:cNvPr>
          <p:cNvSpPr/>
          <p:nvPr/>
        </p:nvSpPr>
        <p:spPr>
          <a:xfrm>
            <a:off x="2921063" y="5321410"/>
            <a:ext cx="2810650" cy="985795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DD33AE5-1CD3-B044-BC96-D6EFC2E3FA52}"/>
              </a:ext>
            </a:extLst>
          </p:cNvPr>
          <p:cNvGrpSpPr/>
          <p:nvPr/>
        </p:nvGrpSpPr>
        <p:grpSpPr>
          <a:xfrm>
            <a:off x="3280148" y="5390692"/>
            <a:ext cx="2357063" cy="832104"/>
            <a:chOff x="479993" y="3971449"/>
            <a:chExt cx="2357063" cy="832104"/>
          </a:xfrm>
        </p:grpSpPr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58B68763-ACE9-614F-9129-E22A9FCDB7FE}"/>
                </a:ext>
              </a:extLst>
            </p:cNvPr>
            <p:cNvSpPr txBox="1"/>
            <p:nvPr/>
          </p:nvSpPr>
          <p:spPr>
            <a:xfrm>
              <a:off x="1454826" y="4379401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Position</a:t>
              </a:r>
              <a:endParaRPr kumimoji="0" lang="en-ID" sz="14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187F1A46-5C98-1D40-A00F-C8B6AF59A7E1}"/>
                </a:ext>
              </a:extLst>
            </p:cNvPr>
            <p:cNvSpPr txBox="1"/>
            <p:nvPr/>
          </p:nvSpPr>
          <p:spPr>
            <a:xfrm>
              <a:off x="1454826" y="4102402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To Be hired</a:t>
              </a:r>
              <a:endParaRPr kumimoji="0" lang="en-ID" sz="14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DD86DE3-D8A7-A54B-AFEB-16CB320E1AC9}"/>
                </a:ext>
              </a:extLst>
            </p:cNvPr>
            <p:cNvSpPr>
              <a:spLocks/>
            </p:cNvSpPr>
            <p:nvPr/>
          </p:nvSpPr>
          <p:spPr>
            <a:xfrm>
              <a:off x="479993" y="3971449"/>
              <a:ext cx="832104" cy="8321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Vacant</a:t>
              </a:r>
            </a:p>
          </p:txBody>
        </p:sp>
      </p:grpSp>
      <p:sp>
        <p:nvSpPr>
          <p:cNvPr id="168" name="Round Diagonal Corner Rectangle 167">
            <a:extLst>
              <a:ext uri="{FF2B5EF4-FFF2-40B4-BE49-F238E27FC236}">
                <a16:creationId xmlns:a16="http://schemas.microsoft.com/office/drawing/2014/main" id="{D4AAC661-E263-AB49-B2F5-2DDD6D18A4EB}"/>
              </a:ext>
            </a:extLst>
          </p:cNvPr>
          <p:cNvSpPr/>
          <p:nvPr/>
        </p:nvSpPr>
        <p:spPr>
          <a:xfrm>
            <a:off x="9045395" y="5313407"/>
            <a:ext cx="2810650" cy="985795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249DDC5E-2018-0740-9C08-B65319F3C67B}"/>
              </a:ext>
            </a:extLst>
          </p:cNvPr>
          <p:cNvGrpSpPr/>
          <p:nvPr/>
        </p:nvGrpSpPr>
        <p:grpSpPr>
          <a:xfrm>
            <a:off x="9404480" y="5382689"/>
            <a:ext cx="2357063" cy="832104"/>
            <a:chOff x="479993" y="3971449"/>
            <a:chExt cx="2357063" cy="832104"/>
          </a:xfrm>
        </p:grpSpPr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AF7DDD73-919B-5D44-AEF0-041D69C530FB}"/>
                </a:ext>
              </a:extLst>
            </p:cNvPr>
            <p:cNvSpPr txBox="1"/>
            <p:nvPr/>
          </p:nvSpPr>
          <p:spPr>
            <a:xfrm>
              <a:off x="1454826" y="4379401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Position</a:t>
              </a:r>
              <a:endParaRPr kumimoji="0" lang="en-ID" sz="14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297935AA-E477-5547-9B44-49DF3C1DF9EE}"/>
                </a:ext>
              </a:extLst>
            </p:cNvPr>
            <p:cNvSpPr txBox="1"/>
            <p:nvPr/>
          </p:nvSpPr>
          <p:spPr>
            <a:xfrm>
              <a:off x="1454826" y="4102402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To Be hired</a:t>
              </a:r>
              <a:endParaRPr kumimoji="0" lang="en-ID" sz="14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D3D60C32-8229-BD4D-8409-5B94685CAAF4}"/>
                </a:ext>
              </a:extLst>
            </p:cNvPr>
            <p:cNvSpPr>
              <a:spLocks/>
            </p:cNvSpPr>
            <p:nvPr/>
          </p:nvSpPr>
          <p:spPr>
            <a:xfrm>
              <a:off x="479993" y="3971449"/>
              <a:ext cx="832104" cy="8321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Vacant</a:t>
              </a:r>
            </a:p>
          </p:txBody>
        </p:sp>
      </p:grpSp>
      <p:sp>
        <p:nvSpPr>
          <p:cNvPr id="173" name="Rounded Rectangle 172">
            <a:extLst>
              <a:ext uri="{FF2B5EF4-FFF2-40B4-BE49-F238E27FC236}">
                <a16:creationId xmlns:a16="http://schemas.microsoft.com/office/drawing/2014/main" id="{D8B18E4C-8011-104D-9CD6-A16285214434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ounded Rectangle 173">
            <a:extLst>
              <a:ext uri="{FF2B5EF4-FFF2-40B4-BE49-F238E27FC236}">
                <a16:creationId xmlns:a16="http://schemas.microsoft.com/office/drawing/2014/main" id="{D778F522-9FAB-3F48-93A1-F4F5E9E280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ounded Rectangle 174">
            <a:extLst>
              <a:ext uri="{FF2B5EF4-FFF2-40B4-BE49-F238E27FC236}">
                <a16:creationId xmlns:a16="http://schemas.microsoft.com/office/drawing/2014/main" id="{A8015E1E-097E-A34F-B041-7E1C36043C54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ounded Rectangle 175">
            <a:extLst>
              <a:ext uri="{FF2B5EF4-FFF2-40B4-BE49-F238E27FC236}">
                <a16:creationId xmlns:a16="http://schemas.microsoft.com/office/drawing/2014/main" id="{7EEE66F7-CD23-4240-B3A4-BE263EC34523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ounded Rectangle 176">
            <a:extLst>
              <a:ext uri="{FF2B5EF4-FFF2-40B4-BE49-F238E27FC236}">
                <a16:creationId xmlns:a16="http://schemas.microsoft.com/office/drawing/2014/main" id="{DFF92E29-E76E-5B47-AED9-161D1BC7BCE2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ounded Rectangle 177">
            <a:extLst>
              <a:ext uri="{FF2B5EF4-FFF2-40B4-BE49-F238E27FC236}">
                <a16:creationId xmlns:a16="http://schemas.microsoft.com/office/drawing/2014/main" id="{EA47BEBF-9602-2043-9331-AD8DCAF083C8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187B1E-D1EF-9044-9880-FA4A602D5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62DD08-1A17-1C41-B6DB-C701A3152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3359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85ED8C14-1063-8544-A9BB-1EA813D604BF}"/>
              </a:ext>
            </a:extLst>
          </p:cNvPr>
          <p:cNvSpPr txBox="1">
            <a:spLocks/>
          </p:cNvSpPr>
          <p:nvPr/>
        </p:nvSpPr>
        <p:spPr>
          <a:xfrm>
            <a:off x="683272" y="1823781"/>
            <a:ext cx="3450057" cy="4123863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Etiam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dui non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molestie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 at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arcu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Phasellus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tincidunt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tellus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fringilla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diam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ex,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porttitor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Quisque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vulputate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sapien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convallis cursus.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tempus vel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sollicitudin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Curabitur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dictum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odio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massa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265CF052-4C87-9141-95B2-58D5AAF4F5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7416307"/>
              </p:ext>
            </p:extLst>
          </p:nvPr>
        </p:nvGraphicFramePr>
        <p:xfrm>
          <a:off x="4716660" y="1420958"/>
          <a:ext cx="7394267" cy="49295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C1AC158-45C1-0040-9131-23075FBE6A92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DFBB27F-FA30-F846-94D9-F8AD8F8A5AD5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3EA2F05-BF17-684F-AC5F-5889BD80AA83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803DBEA-DD6E-EA4D-B036-AC15753987CF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B8F17C5-7DE7-134E-9E49-7FD4FD54D623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9AA1325-CB52-A346-B376-300719B9A9D4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BD7DA4-E5A7-7B48-AF58-4AD57647C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56689B-9669-ED46-A1A3-89C4AFEA9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45838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A01E5C51-D7EA-6144-8DB3-881DEB37FD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13"/>
          <a:stretch/>
        </p:blipFill>
        <p:spPr>
          <a:xfrm>
            <a:off x="99149" y="-92765"/>
            <a:ext cx="12317497" cy="69665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F8880C0-4A61-2041-83FD-0D770FF0D67E}"/>
              </a:ext>
            </a:extLst>
          </p:cNvPr>
          <p:cNvSpPr/>
          <p:nvPr/>
        </p:nvSpPr>
        <p:spPr>
          <a:xfrm>
            <a:off x="0" y="0"/>
            <a:ext cx="5211271" cy="68737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12E2D2-5CF3-2B43-A214-8AB94A11B33E}"/>
              </a:ext>
            </a:extLst>
          </p:cNvPr>
          <p:cNvSpPr txBox="1"/>
          <p:nvPr/>
        </p:nvSpPr>
        <p:spPr>
          <a:xfrm>
            <a:off x="504604" y="2834910"/>
            <a:ext cx="3680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u="none" strike="noStrike" kern="1200" cap="none" spc="0" normalizeH="0" baseline="0" noProof="0" dirty="0">
                <a:ln>
                  <a:noFill/>
                </a:ln>
                <a:solidFill>
                  <a:srgbClr val="19226D"/>
                </a:solidFill>
                <a:effectLst/>
                <a:uLnTx/>
                <a:uFillTx/>
                <a:latin typeface="BR Omega VN" pitchFamily="2" charset="77"/>
              </a:rPr>
              <a:t>CONTENT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6F2596-4475-EC42-B713-61FEB623F090}"/>
              </a:ext>
            </a:extLst>
          </p:cNvPr>
          <p:cNvGrpSpPr/>
          <p:nvPr/>
        </p:nvGrpSpPr>
        <p:grpSpPr>
          <a:xfrm>
            <a:off x="4744496" y="3104190"/>
            <a:ext cx="6106924" cy="773713"/>
            <a:chOff x="5829424" y="1893693"/>
            <a:chExt cx="7956148" cy="10080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0434B12-3935-6544-926C-55ABC299A8A5}"/>
                </a:ext>
              </a:extLst>
            </p:cNvPr>
            <p:cNvGrpSpPr/>
            <p:nvPr/>
          </p:nvGrpSpPr>
          <p:grpSpPr>
            <a:xfrm>
              <a:off x="5829424" y="1893693"/>
              <a:ext cx="1008000" cy="1008000"/>
              <a:chOff x="5829424" y="1893693"/>
              <a:chExt cx="1008000" cy="1008000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B6B3154F-5606-274F-877E-FB49C23DD24F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829424" y="1893693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R Omega VN" pitchFamily="2" charset="77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92A401DF-4B6B-984C-829F-A97B58DDE7BC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901424" y="1965318"/>
                <a:ext cx="864000" cy="864000"/>
              </a:xfrm>
              <a:prstGeom prst="ellipse">
                <a:avLst/>
              </a:prstGeom>
              <a:solidFill>
                <a:srgbClr val="1F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u="none" strike="noStrike" kern="1200" cap="none" spc="0" normalizeH="0" baseline="0" noProof="0">
                  <a:ln>
                    <a:noFill/>
                  </a:ln>
                  <a:solidFill>
                    <a:srgbClr val="19226D"/>
                  </a:solidFill>
                  <a:effectLst/>
                  <a:uLnTx/>
                  <a:uFillTx/>
                  <a:latin typeface="BR Omega VN" pitchFamily="2" charset="7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39A2445-8CD2-D944-AF55-84CB32C168F9}"/>
                  </a:ext>
                </a:extLst>
              </p:cNvPr>
              <p:cNvSpPr txBox="1"/>
              <p:nvPr/>
            </p:nvSpPr>
            <p:spPr>
              <a:xfrm>
                <a:off x="6191447" y="2083863"/>
                <a:ext cx="283954" cy="681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R Omega VN" pitchFamily="2" charset="77"/>
                  </a:rPr>
                  <a:t>2</a:t>
                </a: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8839D66-6D53-DA44-9E88-D134902B2F45}"/>
                </a:ext>
              </a:extLst>
            </p:cNvPr>
            <p:cNvSpPr txBox="1"/>
            <p:nvPr/>
          </p:nvSpPr>
          <p:spPr>
            <a:xfrm>
              <a:off x="7164405" y="2191583"/>
              <a:ext cx="6621167" cy="521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2000" b="1" dirty="0">
                  <a:solidFill>
                    <a:srgbClr val="ECECEC"/>
                  </a:solidFill>
                  <a:latin typeface="Söhne"/>
                </a:rPr>
                <a:t>Implementation Strategy</a:t>
              </a:r>
              <a:endParaRPr lang="en-US" sz="2000" b="1" dirty="0">
                <a:solidFill>
                  <a:prstClr val="white"/>
                </a:solidFill>
                <a:latin typeface="BR Omega VN" pitchFamily="2" charset="77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1C23DD5-8850-1846-B198-5D9534E4B0A8}"/>
              </a:ext>
            </a:extLst>
          </p:cNvPr>
          <p:cNvGrpSpPr/>
          <p:nvPr/>
        </p:nvGrpSpPr>
        <p:grpSpPr>
          <a:xfrm>
            <a:off x="4744496" y="2016535"/>
            <a:ext cx="6286057" cy="773713"/>
            <a:chOff x="5807760" y="1383135"/>
            <a:chExt cx="8189525" cy="10080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15D2FE5-AE4B-9140-ABE0-5548B30F34B3}"/>
                </a:ext>
              </a:extLst>
            </p:cNvPr>
            <p:cNvGrpSpPr/>
            <p:nvPr/>
          </p:nvGrpSpPr>
          <p:grpSpPr>
            <a:xfrm>
              <a:off x="5807760" y="1383135"/>
              <a:ext cx="8189525" cy="1008000"/>
              <a:chOff x="5829424" y="806038"/>
              <a:chExt cx="8189525" cy="1008000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4D7288C6-A3CA-8F46-9CD1-231A2D4241BA}"/>
                  </a:ext>
                </a:extLst>
              </p:cNvPr>
              <p:cNvGrpSpPr/>
              <p:nvPr/>
            </p:nvGrpSpPr>
            <p:grpSpPr>
              <a:xfrm>
                <a:off x="5829424" y="806038"/>
                <a:ext cx="1008000" cy="1008000"/>
                <a:chOff x="5829424" y="806038"/>
                <a:chExt cx="1008000" cy="1008000"/>
              </a:xfrm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8526BFA0-82AE-0F4E-9079-A09E8D55F1B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5829424" y="806038"/>
                  <a:ext cx="1008000" cy="1008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1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R Omega VN" pitchFamily="2" charset="77"/>
                  </a:endParaRP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146CB365-1450-B64D-8CC2-B5F2ADB3429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5901424" y="878038"/>
                  <a:ext cx="864000" cy="864000"/>
                </a:xfrm>
                <a:prstGeom prst="ellipse">
                  <a:avLst/>
                </a:prstGeom>
                <a:solidFill>
                  <a:srgbClr val="1F386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1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R Omega VN" pitchFamily="2" charset="77"/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DA54F69-C295-C546-98D7-7E0086AFDFB7}"/>
                    </a:ext>
                  </a:extLst>
                </p:cNvPr>
                <p:cNvSpPr txBox="1"/>
                <p:nvPr/>
              </p:nvSpPr>
              <p:spPr>
                <a:xfrm>
                  <a:off x="6191447" y="986583"/>
                  <a:ext cx="283954" cy="6816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800" b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BR Omega VN" pitchFamily="2" charset="77"/>
                    </a:rPr>
                    <a:t>1</a:t>
                  </a: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4EA9F8E-0FCF-904B-87B0-35088A697DB4}"/>
                  </a:ext>
                </a:extLst>
              </p:cNvPr>
              <p:cNvSpPr txBox="1"/>
              <p:nvPr/>
            </p:nvSpPr>
            <p:spPr>
              <a:xfrm>
                <a:off x="7164405" y="1063526"/>
                <a:ext cx="6854544" cy="521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b="1" dirty="0">
                    <a:solidFill>
                      <a:prstClr val="white"/>
                    </a:solidFill>
                    <a:latin typeface="BR Omega VN" pitchFamily="2" charset="77"/>
                  </a:rPr>
                  <a:t>Technology Enhancement</a:t>
                </a:r>
                <a:endParaRPr kumimoji="0" lang="en-US" sz="2000" b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R Omega VN" pitchFamily="2" charset="77"/>
                </a:endParaRP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E25AE59-5E68-439B-A566-5B931437C7F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879760" y="1453572"/>
              <a:ext cx="864000" cy="864000"/>
            </a:xfrm>
            <a:prstGeom prst="ellipse">
              <a:avLst/>
            </a:prstGeom>
            <a:solidFill>
              <a:srgbClr val="33B2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3B2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A2223FC-517E-497E-90CC-99A2494AF8D9}"/>
                </a:ext>
              </a:extLst>
            </p:cNvPr>
            <p:cNvSpPr txBox="1"/>
            <p:nvPr/>
          </p:nvSpPr>
          <p:spPr>
            <a:xfrm>
              <a:off x="6169784" y="1565892"/>
              <a:ext cx="283955" cy="681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R Omega VN" pitchFamily="2" charset="77"/>
                </a:rPr>
                <a:t>1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08A6110-BD09-F74E-BD91-35B89B00E4AF}"/>
              </a:ext>
            </a:extLst>
          </p:cNvPr>
          <p:cNvGrpSpPr/>
          <p:nvPr/>
        </p:nvGrpSpPr>
        <p:grpSpPr>
          <a:xfrm>
            <a:off x="4744495" y="4191845"/>
            <a:ext cx="4361004" cy="773714"/>
            <a:chOff x="4709565" y="3508655"/>
            <a:chExt cx="5681551" cy="10080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9D47BCC-B526-3648-9949-570EC81226FA}"/>
                </a:ext>
              </a:extLst>
            </p:cNvPr>
            <p:cNvGrpSpPr/>
            <p:nvPr/>
          </p:nvGrpSpPr>
          <p:grpSpPr>
            <a:xfrm>
              <a:off x="4709565" y="3508655"/>
              <a:ext cx="1008000" cy="1008000"/>
              <a:chOff x="5829424" y="2981348"/>
              <a:chExt cx="1008000" cy="100800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E749A54-0E62-8241-B448-3249966DEA1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829424" y="2981348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25C1DA1-FFF2-A842-8AE4-A79D73A8F8F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901424" y="3052598"/>
                <a:ext cx="864000" cy="864000"/>
              </a:xfrm>
              <a:prstGeom prst="ellipse">
                <a:avLst/>
              </a:prstGeom>
              <a:solidFill>
                <a:srgbClr val="1F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F8351A0-ED0B-324C-88C0-E873E7DDAE84}"/>
                  </a:ext>
                </a:extLst>
              </p:cNvPr>
              <p:cNvSpPr txBox="1"/>
              <p:nvPr/>
            </p:nvSpPr>
            <p:spPr>
              <a:xfrm>
                <a:off x="6191447" y="3181144"/>
                <a:ext cx="283955" cy="681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R Omega VN" pitchFamily="2" charset="77"/>
                  </a:rPr>
                  <a:t>3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3B57449-EFC1-4FB3-B1DD-282BAE28FC05}"/>
                </a:ext>
              </a:extLst>
            </p:cNvPr>
            <p:cNvSpPr txBox="1"/>
            <p:nvPr/>
          </p:nvSpPr>
          <p:spPr>
            <a:xfrm>
              <a:off x="6083066" y="3846349"/>
              <a:ext cx="4308050" cy="521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2000" b="1" i="0" dirty="0">
                  <a:solidFill>
                    <a:srgbClr val="ECECEC"/>
                  </a:solidFill>
                  <a:effectLst/>
                  <a:latin typeface="Söhne"/>
                </a:rPr>
                <a:t>Demonstration of Technology</a:t>
              </a:r>
              <a:endParaRPr lang="en-US" sz="2000" b="1" dirty="0">
                <a:solidFill>
                  <a:prstClr val="white"/>
                </a:solidFill>
                <a:latin typeface="BR Omega VN" pitchFamily="2" charset="77"/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A95E99FC-9203-C948-9CC2-4F82BDA677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90" t="29979" r="14237" b="30359"/>
          <a:stretch/>
        </p:blipFill>
        <p:spPr>
          <a:xfrm>
            <a:off x="10143700" y="308144"/>
            <a:ext cx="1822517" cy="695228"/>
          </a:xfrm>
          <a:prstGeom prst="rect">
            <a:avLst/>
          </a:prstGeom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52687D7E-5DE3-8444-B293-E8694147AD22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3C3814FE-2C4F-A94A-A007-40E267B9E26D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C739EB96-90DB-884F-A8FD-B552BC7059EA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D761952C-F958-F747-9C39-A84DEF222A0E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408F70F7-E215-F54B-8B16-D6091DA44CC4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4253C88E-15D4-C048-8C63-95715CB59C34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ooter Placeholder 2">
            <a:extLst>
              <a:ext uri="{FF2B5EF4-FFF2-40B4-BE49-F238E27FC236}">
                <a16:creationId xmlns:a16="http://schemas.microsoft.com/office/drawing/2014/main" id="{1330E601-44F9-EF4F-9AB3-5464DE6D5B01}"/>
              </a:ext>
            </a:extLst>
          </p:cNvPr>
          <p:cNvSpPr txBox="1">
            <a:spLocks/>
          </p:cNvSpPr>
          <p:nvPr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FDE5903-954F-0545-9467-179C94D8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5709732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85ED8C14-1063-8544-A9BB-1EA813D604BF}"/>
              </a:ext>
            </a:extLst>
          </p:cNvPr>
          <p:cNvSpPr txBox="1">
            <a:spLocks/>
          </p:cNvSpPr>
          <p:nvPr/>
        </p:nvSpPr>
        <p:spPr>
          <a:xfrm>
            <a:off x="683272" y="1823781"/>
            <a:ext cx="3450057" cy="4123863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Etiam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dui non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molestie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 at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arcu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Phasellus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tincidunt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tellus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fringilla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diam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ex,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porttitor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Quisque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vulputate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sapien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convallis cursus.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tempus vel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sollicitudin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Curabitur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dictum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odio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massa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A50569F-9701-214D-B702-B90B84A213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3657685"/>
              </p:ext>
            </p:extLst>
          </p:nvPr>
        </p:nvGraphicFramePr>
        <p:xfrm>
          <a:off x="4544419" y="1461336"/>
          <a:ext cx="7394267" cy="49295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6BC5EA7-BCEB-FF40-8E48-3C2082EEA327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1B12F2-96CE-E746-95FF-5918E5145BFC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8405994-D8EE-0443-A4B6-C502B156D652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83F87A8-D2B3-E848-ABEA-CB02ABBED7C2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D1EE570-5CEC-804C-8C33-DE5CA36ECDA2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172443-9AAB-A546-B7C3-A6B520178B09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8DB58A-F18D-AF43-9543-0E1CF80FD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93AEC6-4318-7449-AEEF-B3D19E56F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11528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86BD777-1EB1-A84D-9E49-F07118973A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8292881"/>
              </p:ext>
            </p:extLst>
          </p:nvPr>
        </p:nvGraphicFramePr>
        <p:xfrm>
          <a:off x="5183990" y="1139603"/>
          <a:ext cx="6724725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8328A761-9FB9-E744-B6AB-D407612EA235}"/>
              </a:ext>
            </a:extLst>
          </p:cNvPr>
          <p:cNvSpPr txBox="1">
            <a:spLocks/>
          </p:cNvSpPr>
          <p:nvPr/>
        </p:nvSpPr>
        <p:spPr>
          <a:xfrm>
            <a:off x="952214" y="1900498"/>
            <a:ext cx="4964492" cy="4123863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Etiam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dui non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molestie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Duis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 at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arcu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convallis.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Phasellus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tincidunt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tellus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fringilla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diam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ex,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 semper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porttitor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Quisque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vulputate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sapien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convallis cursus.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tempus vel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sollicitudin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Curabitur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dictum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odio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massa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semper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133A14-775C-5A48-A504-7C3B2A4ED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76C681-8234-D34B-9B26-C1525C12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67242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86BD777-1EB1-A84D-9E49-F07118973A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2750258"/>
              </p:ext>
            </p:extLst>
          </p:nvPr>
        </p:nvGraphicFramePr>
        <p:xfrm>
          <a:off x="5183990" y="1139603"/>
          <a:ext cx="6724725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8328A761-9FB9-E744-B6AB-D407612EA235}"/>
              </a:ext>
            </a:extLst>
          </p:cNvPr>
          <p:cNvSpPr txBox="1">
            <a:spLocks/>
          </p:cNvSpPr>
          <p:nvPr/>
        </p:nvSpPr>
        <p:spPr>
          <a:xfrm>
            <a:off x="952214" y="1900498"/>
            <a:ext cx="4964492" cy="4123863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Etiam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dui non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molestie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Duis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 at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arcu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convallis.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Phasellus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tincidunt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tellus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fringilla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diam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ex,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 semper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porttitor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Quisque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vulputate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sapien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convallis cursus.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tempus vel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sollicitudin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Curabitur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dictum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odio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massa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semper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7C62B9-F903-1C49-8339-C577629EF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AA7B28-82A3-B24E-8FE5-20CE0CAF0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25806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86BD777-1EB1-A84D-9E49-F07118973A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2169386"/>
              </p:ext>
            </p:extLst>
          </p:nvPr>
        </p:nvGraphicFramePr>
        <p:xfrm>
          <a:off x="5183990" y="1139603"/>
          <a:ext cx="6724725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8328A761-9FB9-E744-B6AB-D407612EA235}"/>
              </a:ext>
            </a:extLst>
          </p:cNvPr>
          <p:cNvSpPr txBox="1">
            <a:spLocks/>
          </p:cNvSpPr>
          <p:nvPr/>
        </p:nvSpPr>
        <p:spPr>
          <a:xfrm>
            <a:off x="952214" y="1900498"/>
            <a:ext cx="4964492" cy="4123863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Etiam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dui non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molestie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Duis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 at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arcu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convallis.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Phasellus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tincidunt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tellus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fringilla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diam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ex,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 semper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porttitor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Quisque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vulputate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sapien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convallis cursus.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tempus vel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sollicitudin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Curabitur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dictum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odio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massa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semper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EF7BFE8-99B0-034C-8718-A9C66176E7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105247"/>
              </p:ext>
            </p:extLst>
          </p:nvPr>
        </p:nvGraphicFramePr>
        <p:xfrm>
          <a:off x="508456" y="1185129"/>
          <a:ext cx="11175086" cy="5249693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565926">
                  <a:extLst>
                    <a:ext uri="{9D8B030D-6E8A-4147-A177-3AD203B41FA5}">
                      <a16:colId xmlns:a16="http://schemas.microsoft.com/office/drawing/2014/main" val="829631018"/>
                    </a:ext>
                  </a:extLst>
                </a:gridCol>
                <a:gridCol w="1591100">
                  <a:extLst>
                    <a:ext uri="{9D8B030D-6E8A-4147-A177-3AD203B41FA5}">
                      <a16:colId xmlns:a16="http://schemas.microsoft.com/office/drawing/2014/main" val="1872138302"/>
                    </a:ext>
                  </a:extLst>
                </a:gridCol>
                <a:gridCol w="4985435">
                  <a:extLst>
                    <a:ext uri="{9D8B030D-6E8A-4147-A177-3AD203B41FA5}">
                      <a16:colId xmlns:a16="http://schemas.microsoft.com/office/drawing/2014/main" val="892686315"/>
                    </a:ext>
                  </a:extLst>
                </a:gridCol>
                <a:gridCol w="1751267">
                  <a:extLst>
                    <a:ext uri="{9D8B030D-6E8A-4147-A177-3AD203B41FA5}">
                      <a16:colId xmlns:a16="http://schemas.microsoft.com/office/drawing/2014/main" val="3814847294"/>
                    </a:ext>
                  </a:extLst>
                </a:gridCol>
                <a:gridCol w="2281358">
                  <a:extLst>
                    <a:ext uri="{9D8B030D-6E8A-4147-A177-3AD203B41FA5}">
                      <a16:colId xmlns:a16="http://schemas.microsoft.com/office/drawing/2014/main" val="4221267490"/>
                    </a:ext>
                  </a:extLst>
                </a:gridCol>
              </a:tblGrid>
              <a:tr h="283167"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EA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1" dirty="0">
                          <a:solidFill>
                            <a:schemeClr val="bg1"/>
                          </a:solidFill>
                        </a:rPr>
                        <a:t>Plan</a:t>
                      </a:r>
                      <a:endParaRPr 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EA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1" dirty="0"/>
                        <a:t>Performance</a:t>
                      </a:r>
                      <a:endParaRPr 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EA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</a:rPr>
                        <a:t>Activities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EA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1" dirty="0">
                          <a:solidFill>
                            <a:schemeClr val="bg1"/>
                          </a:solidFill>
                        </a:rPr>
                        <a:t>Progress</a:t>
                      </a:r>
                      <a:endParaRPr 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E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39935"/>
                  </a:ext>
                </a:extLst>
              </a:tr>
              <a:tr h="196223"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bg1"/>
                          </a:solidFill>
                        </a:rPr>
                        <a:t>O1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B2C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Title 1 </a:t>
                      </a: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B2C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85%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B2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241374"/>
                  </a:ext>
                </a:extLst>
              </a:tr>
              <a:tr h="1158410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5"/>
                          </a:solidFill>
                        </a:rPr>
                        <a:t>KR1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>
                          <a:solidFill>
                            <a:schemeClr val="accent5"/>
                          </a:solidFill>
                        </a:rPr>
                        <a:t>akaMeet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>
                          <a:solidFill>
                            <a:schemeClr val="accent5"/>
                          </a:solidFill>
                        </a:rPr>
                        <a:t>akaMES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>
                          <a:solidFill>
                            <a:schemeClr val="accent5"/>
                          </a:solidFill>
                        </a:rPr>
                        <a:t>akaAT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>
                          <a:solidFill>
                            <a:schemeClr val="accent5"/>
                          </a:solidFill>
                        </a:rPr>
                        <a:t>CrystalSound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>
                          <a:solidFill>
                            <a:schemeClr val="accent5"/>
                          </a:solidFill>
                        </a:rPr>
                        <a:t>Aviation</a:t>
                      </a:r>
                      <a:endParaRPr lang="en-GB" sz="1000" baseline="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rgbClr val="33B2C1"/>
                          </a:solidFill>
                        </a:rPr>
                        <a:t>91%</a:t>
                      </a:r>
                    </a:p>
                    <a:p>
                      <a:pPr algn="ctr"/>
                      <a:r>
                        <a:rPr lang="en-GB" sz="1400" b="1" dirty="0">
                          <a:solidFill>
                            <a:srgbClr val="33B2C1"/>
                          </a:solidFill>
                        </a:rPr>
                        <a:t>(10/11)</a:t>
                      </a:r>
                      <a:endParaRPr lang="en-US" sz="1400" b="1" dirty="0">
                        <a:solidFill>
                          <a:srgbClr val="33B2C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53647"/>
                  </a:ext>
                </a:extLst>
              </a:tr>
              <a:tr h="1003956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5"/>
                          </a:solidFill>
                        </a:rPr>
                        <a:t>KR2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accent5"/>
                          </a:solidFill>
                        </a:rPr>
                        <a:t>Manufacturing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accent5"/>
                          </a:solidFill>
                        </a:rPr>
                        <a:t>Automotive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Cloud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Aviation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Logistics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rgbClr val="33B2C1"/>
                          </a:solidFill>
                        </a:rPr>
                        <a:t>100%</a:t>
                      </a:r>
                    </a:p>
                    <a:p>
                      <a:pPr algn="ctr"/>
                      <a:r>
                        <a:rPr lang="en-GB" sz="1400" b="1" dirty="0">
                          <a:solidFill>
                            <a:srgbClr val="33B2C1"/>
                          </a:solidFill>
                        </a:rPr>
                        <a:t>(11/11)</a:t>
                      </a:r>
                      <a:endParaRPr lang="en-US" sz="1400" b="1" dirty="0">
                        <a:solidFill>
                          <a:srgbClr val="33B2C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225492"/>
                  </a:ext>
                </a:extLst>
              </a:tr>
              <a:tr h="540591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5"/>
                          </a:solidFill>
                        </a:rPr>
                        <a:t>KR3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5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 err="1">
                          <a:solidFill>
                            <a:schemeClr val="accent5"/>
                          </a:solidFill>
                        </a:rPr>
                        <a:t>akaAT</a:t>
                      </a: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 err="1">
                          <a:solidFill>
                            <a:schemeClr val="accent5"/>
                          </a:solidFill>
                        </a:rPr>
                        <a:t>CrystalSound</a:t>
                      </a:r>
                      <a:endParaRPr lang="en-GB" sz="1000" baseline="0" dirty="0">
                        <a:solidFill>
                          <a:schemeClr val="accent5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Aviation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rgbClr val="33B2C1"/>
                          </a:solidFill>
                        </a:rPr>
                        <a:t>66%</a:t>
                      </a:r>
                      <a:endParaRPr lang="en-US" sz="1400" b="1" dirty="0">
                        <a:solidFill>
                          <a:srgbClr val="33B2C1"/>
                        </a:solidFill>
                      </a:endParaRPr>
                    </a:p>
                    <a:p>
                      <a:pPr algn="ctr"/>
                      <a:r>
                        <a:rPr lang="en-GB" sz="1400" b="1" dirty="0">
                          <a:solidFill>
                            <a:srgbClr val="33B2C1"/>
                          </a:solidFill>
                        </a:rPr>
                        <a:t>(2/3)</a:t>
                      </a:r>
                      <a:endParaRPr lang="en-US" sz="1400" b="1" dirty="0">
                        <a:solidFill>
                          <a:srgbClr val="33B2C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774373"/>
                  </a:ext>
                </a:extLst>
              </a:tr>
              <a:tr h="309973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O2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B2C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Title 2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B2C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125%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B2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316956"/>
                  </a:ext>
                </a:extLst>
              </a:tr>
              <a:tr h="540591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5"/>
                          </a:solidFill>
                        </a:rPr>
                        <a:t>KR1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en-GB" sz="1000" baseline="0" dirty="0" err="1">
                          <a:solidFill>
                            <a:schemeClr val="accent5"/>
                          </a:solidFill>
                        </a:rPr>
                        <a:t>akaAT</a:t>
                      </a: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 err="1">
                          <a:solidFill>
                            <a:schemeClr val="accent5"/>
                          </a:solidFill>
                        </a:rPr>
                        <a:t>CrystalSound</a:t>
                      </a:r>
                      <a:endParaRPr lang="en-GB" sz="1000" baseline="0" dirty="0">
                        <a:solidFill>
                          <a:schemeClr val="accent5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Aviation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  <a:p>
                      <a:pPr algn="l"/>
                      <a:endParaRPr lang="en-US" sz="1000" b="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baseline="0" dirty="0">
                          <a:solidFill>
                            <a:srgbClr val="33B2C1"/>
                          </a:solidFill>
                        </a:rPr>
                        <a:t>100%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baseline="0" dirty="0">
                          <a:solidFill>
                            <a:srgbClr val="33B2C1"/>
                          </a:solidFill>
                        </a:rPr>
                        <a:t>(15/15)</a:t>
                      </a:r>
                      <a:endParaRPr lang="en-US" sz="1400" b="1" baseline="0" dirty="0">
                        <a:solidFill>
                          <a:srgbClr val="33B2C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0736453"/>
                  </a:ext>
                </a:extLst>
              </a:tr>
              <a:tr h="540591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5"/>
                          </a:solidFill>
                        </a:rPr>
                        <a:t>KR2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 err="1">
                          <a:solidFill>
                            <a:schemeClr val="accent5"/>
                          </a:solidFill>
                        </a:rPr>
                        <a:t>akaAT</a:t>
                      </a: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 err="1">
                          <a:solidFill>
                            <a:schemeClr val="accent5"/>
                          </a:solidFill>
                        </a:rPr>
                        <a:t>CrystalSound</a:t>
                      </a:r>
                      <a:endParaRPr lang="en-GB" sz="1000" baseline="0" dirty="0">
                        <a:solidFill>
                          <a:schemeClr val="accent5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Aviation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Cloud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Aviation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Logistics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  <a:p>
                      <a:pPr algn="l"/>
                      <a:endParaRPr lang="en-US" sz="1000" b="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rgbClr val="33B2C1"/>
                          </a:solidFill>
                        </a:rPr>
                        <a:t>150%</a:t>
                      </a:r>
                      <a:endParaRPr lang="en-US" sz="1400" b="1" dirty="0">
                        <a:solidFill>
                          <a:srgbClr val="33B2C1"/>
                        </a:solidFill>
                      </a:endParaRPr>
                    </a:p>
                    <a:p>
                      <a:pPr algn="ctr"/>
                      <a:r>
                        <a:rPr lang="en-GB" sz="1400" b="1" dirty="0">
                          <a:solidFill>
                            <a:srgbClr val="33B2C1"/>
                          </a:solidFill>
                        </a:rPr>
                        <a:t>(6/4)</a:t>
                      </a:r>
                      <a:endParaRPr lang="en-US" sz="1400" b="1" dirty="0">
                        <a:solidFill>
                          <a:srgbClr val="33B2C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614570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F0A2A6A7-BFD0-B74B-BDCC-F0C891E30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9E0E61-9F50-8A48-8250-81DDECF8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85539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86BD777-1EB1-A84D-9E49-F07118973AB7}"/>
              </a:ext>
            </a:extLst>
          </p:cNvPr>
          <p:cNvGraphicFramePr/>
          <p:nvPr/>
        </p:nvGraphicFramePr>
        <p:xfrm>
          <a:off x="5183990" y="1139603"/>
          <a:ext cx="6724725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8328A761-9FB9-E744-B6AB-D407612EA235}"/>
              </a:ext>
            </a:extLst>
          </p:cNvPr>
          <p:cNvSpPr txBox="1">
            <a:spLocks/>
          </p:cNvSpPr>
          <p:nvPr/>
        </p:nvSpPr>
        <p:spPr>
          <a:xfrm>
            <a:off x="952214" y="1900498"/>
            <a:ext cx="4964492" cy="4123863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Etiam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dui non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molestie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Duis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 at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arcu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convallis.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Phasellus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tincidunt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tellus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fringilla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diam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ex,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 semper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porttitor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Quisque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vulputate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sapien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convallis cursus.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tempus vel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sollicitudin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Curabitur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dictum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odio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massa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semper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EF7BFE8-99B0-034C-8718-A9C66176E7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979437"/>
              </p:ext>
            </p:extLst>
          </p:nvPr>
        </p:nvGraphicFramePr>
        <p:xfrm>
          <a:off x="508456" y="1185129"/>
          <a:ext cx="11175086" cy="5249693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565926">
                  <a:extLst>
                    <a:ext uri="{9D8B030D-6E8A-4147-A177-3AD203B41FA5}">
                      <a16:colId xmlns:a16="http://schemas.microsoft.com/office/drawing/2014/main" val="829631018"/>
                    </a:ext>
                  </a:extLst>
                </a:gridCol>
                <a:gridCol w="1591100">
                  <a:extLst>
                    <a:ext uri="{9D8B030D-6E8A-4147-A177-3AD203B41FA5}">
                      <a16:colId xmlns:a16="http://schemas.microsoft.com/office/drawing/2014/main" val="1872138302"/>
                    </a:ext>
                  </a:extLst>
                </a:gridCol>
                <a:gridCol w="4985435">
                  <a:extLst>
                    <a:ext uri="{9D8B030D-6E8A-4147-A177-3AD203B41FA5}">
                      <a16:colId xmlns:a16="http://schemas.microsoft.com/office/drawing/2014/main" val="892686315"/>
                    </a:ext>
                  </a:extLst>
                </a:gridCol>
                <a:gridCol w="1751267">
                  <a:extLst>
                    <a:ext uri="{9D8B030D-6E8A-4147-A177-3AD203B41FA5}">
                      <a16:colId xmlns:a16="http://schemas.microsoft.com/office/drawing/2014/main" val="3814847294"/>
                    </a:ext>
                  </a:extLst>
                </a:gridCol>
                <a:gridCol w="2281358">
                  <a:extLst>
                    <a:ext uri="{9D8B030D-6E8A-4147-A177-3AD203B41FA5}">
                      <a16:colId xmlns:a16="http://schemas.microsoft.com/office/drawing/2014/main" val="4221267490"/>
                    </a:ext>
                  </a:extLst>
                </a:gridCol>
              </a:tblGrid>
              <a:tr h="283167"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226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1" dirty="0">
                          <a:solidFill>
                            <a:schemeClr val="bg1"/>
                          </a:solidFill>
                        </a:rPr>
                        <a:t>Plan</a:t>
                      </a:r>
                      <a:endParaRPr 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226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1" dirty="0"/>
                        <a:t>Performance</a:t>
                      </a:r>
                      <a:endParaRPr 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226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</a:rPr>
                        <a:t>Activities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226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1" dirty="0">
                          <a:solidFill>
                            <a:schemeClr val="bg1"/>
                          </a:solidFill>
                        </a:rPr>
                        <a:t>Progress</a:t>
                      </a:r>
                      <a:endParaRPr 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22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39935"/>
                  </a:ext>
                </a:extLst>
              </a:tr>
              <a:tr h="196223"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bg1"/>
                          </a:solidFill>
                        </a:rPr>
                        <a:t>O1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712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Title 1 </a:t>
                      </a: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712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85%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71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241374"/>
                  </a:ext>
                </a:extLst>
              </a:tr>
              <a:tr h="1158410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5"/>
                          </a:solidFill>
                        </a:rPr>
                        <a:t>KR1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>
                          <a:solidFill>
                            <a:schemeClr val="accent5"/>
                          </a:solidFill>
                        </a:rPr>
                        <a:t>akaMeet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>
                          <a:solidFill>
                            <a:schemeClr val="accent5"/>
                          </a:solidFill>
                        </a:rPr>
                        <a:t>akaMES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>
                          <a:solidFill>
                            <a:schemeClr val="accent5"/>
                          </a:solidFill>
                        </a:rPr>
                        <a:t>akaAT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>
                          <a:solidFill>
                            <a:schemeClr val="accent5"/>
                          </a:solidFill>
                        </a:rPr>
                        <a:t>CrystalSound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>
                          <a:solidFill>
                            <a:schemeClr val="accent5"/>
                          </a:solidFill>
                        </a:rPr>
                        <a:t>Aviation</a:t>
                      </a:r>
                      <a:endParaRPr lang="en-GB" sz="1000" baseline="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rgbClr val="F37121"/>
                          </a:solidFill>
                        </a:rPr>
                        <a:t>91%</a:t>
                      </a:r>
                    </a:p>
                    <a:p>
                      <a:pPr algn="ctr"/>
                      <a:r>
                        <a:rPr lang="en-GB" sz="1400" b="1" dirty="0">
                          <a:solidFill>
                            <a:srgbClr val="F37121"/>
                          </a:solidFill>
                        </a:rPr>
                        <a:t>(10/11)</a:t>
                      </a:r>
                      <a:endParaRPr lang="en-US" sz="1400" b="1" dirty="0">
                        <a:solidFill>
                          <a:srgbClr val="F3712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53647"/>
                  </a:ext>
                </a:extLst>
              </a:tr>
              <a:tr h="1003956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5"/>
                          </a:solidFill>
                        </a:rPr>
                        <a:t>KR2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accent5"/>
                          </a:solidFill>
                        </a:rPr>
                        <a:t>Manufacturing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accent5"/>
                          </a:solidFill>
                        </a:rPr>
                        <a:t>Automotive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Cloud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Aviation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Logistics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rgbClr val="F37121"/>
                          </a:solidFill>
                        </a:rPr>
                        <a:t>100%</a:t>
                      </a:r>
                    </a:p>
                    <a:p>
                      <a:pPr algn="ctr"/>
                      <a:r>
                        <a:rPr lang="en-GB" sz="1400" b="1" dirty="0">
                          <a:solidFill>
                            <a:srgbClr val="F37121"/>
                          </a:solidFill>
                        </a:rPr>
                        <a:t>(11/11)</a:t>
                      </a:r>
                      <a:endParaRPr lang="en-US" sz="1400" b="1" dirty="0">
                        <a:solidFill>
                          <a:srgbClr val="F3712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225492"/>
                  </a:ext>
                </a:extLst>
              </a:tr>
              <a:tr h="540591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5"/>
                          </a:solidFill>
                        </a:rPr>
                        <a:t>KR3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5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 err="1">
                          <a:solidFill>
                            <a:schemeClr val="accent5"/>
                          </a:solidFill>
                        </a:rPr>
                        <a:t>akaAT</a:t>
                      </a: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 err="1">
                          <a:solidFill>
                            <a:schemeClr val="accent5"/>
                          </a:solidFill>
                        </a:rPr>
                        <a:t>CrystalSound</a:t>
                      </a:r>
                      <a:endParaRPr lang="en-GB" sz="1000" baseline="0" dirty="0">
                        <a:solidFill>
                          <a:schemeClr val="accent5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Aviation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rgbClr val="F37121"/>
                          </a:solidFill>
                        </a:rPr>
                        <a:t>66%</a:t>
                      </a:r>
                      <a:endParaRPr lang="en-US" sz="1400" b="1" dirty="0">
                        <a:solidFill>
                          <a:srgbClr val="F37121"/>
                        </a:solidFill>
                      </a:endParaRPr>
                    </a:p>
                    <a:p>
                      <a:pPr algn="ctr"/>
                      <a:r>
                        <a:rPr lang="en-GB" sz="1400" b="1" dirty="0">
                          <a:solidFill>
                            <a:srgbClr val="F37121"/>
                          </a:solidFill>
                        </a:rPr>
                        <a:t>(2/3)</a:t>
                      </a:r>
                      <a:endParaRPr lang="en-US" sz="1400" b="1" dirty="0">
                        <a:solidFill>
                          <a:srgbClr val="F3712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774373"/>
                  </a:ext>
                </a:extLst>
              </a:tr>
              <a:tr h="309973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O2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712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Title 2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712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125%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71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316956"/>
                  </a:ext>
                </a:extLst>
              </a:tr>
              <a:tr h="540591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5"/>
                          </a:solidFill>
                        </a:rPr>
                        <a:t>KR1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en-GB" sz="1000" baseline="0" dirty="0" err="1">
                          <a:solidFill>
                            <a:schemeClr val="accent5"/>
                          </a:solidFill>
                        </a:rPr>
                        <a:t>akaAT</a:t>
                      </a: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 err="1">
                          <a:solidFill>
                            <a:schemeClr val="accent5"/>
                          </a:solidFill>
                        </a:rPr>
                        <a:t>CrystalSound</a:t>
                      </a:r>
                      <a:endParaRPr lang="en-GB" sz="1000" baseline="0" dirty="0">
                        <a:solidFill>
                          <a:schemeClr val="accent5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Aviation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  <a:p>
                      <a:pPr algn="l"/>
                      <a:endParaRPr lang="en-US" sz="1000" b="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baseline="0" dirty="0">
                          <a:solidFill>
                            <a:srgbClr val="F37121"/>
                          </a:solidFill>
                        </a:rPr>
                        <a:t>100%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baseline="0" dirty="0">
                          <a:solidFill>
                            <a:srgbClr val="F37121"/>
                          </a:solidFill>
                        </a:rPr>
                        <a:t>(15/15)</a:t>
                      </a:r>
                      <a:endParaRPr lang="en-US" sz="1400" b="1" baseline="0" dirty="0">
                        <a:solidFill>
                          <a:srgbClr val="F3712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0736453"/>
                  </a:ext>
                </a:extLst>
              </a:tr>
              <a:tr h="540591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5"/>
                          </a:solidFill>
                        </a:rPr>
                        <a:t>KR2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 err="1">
                          <a:solidFill>
                            <a:schemeClr val="accent5"/>
                          </a:solidFill>
                        </a:rPr>
                        <a:t>akaAT</a:t>
                      </a: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 err="1">
                          <a:solidFill>
                            <a:schemeClr val="accent5"/>
                          </a:solidFill>
                        </a:rPr>
                        <a:t>CrystalSound</a:t>
                      </a:r>
                      <a:endParaRPr lang="en-GB" sz="1000" baseline="0" dirty="0">
                        <a:solidFill>
                          <a:schemeClr val="accent5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Aviation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Cloud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Aviation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Logistics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  <a:p>
                      <a:pPr algn="l"/>
                      <a:endParaRPr lang="en-US" sz="1000" b="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rgbClr val="F37121"/>
                          </a:solidFill>
                        </a:rPr>
                        <a:t>150%</a:t>
                      </a:r>
                      <a:endParaRPr lang="en-US" sz="1400" b="1" dirty="0">
                        <a:solidFill>
                          <a:srgbClr val="F37121"/>
                        </a:solidFill>
                      </a:endParaRPr>
                    </a:p>
                    <a:p>
                      <a:pPr algn="ctr"/>
                      <a:r>
                        <a:rPr lang="en-GB" sz="1400" b="1" dirty="0">
                          <a:solidFill>
                            <a:srgbClr val="F37121"/>
                          </a:solidFill>
                        </a:rPr>
                        <a:t>(6/4)</a:t>
                      </a:r>
                      <a:endParaRPr lang="en-US" sz="1400" b="1" dirty="0">
                        <a:solidFill>
                          <a:srgbClr val="F3712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614570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F521C537-95A3-FA4C-BE65-AC35662D6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4C46FF-0224-0943-B49A-772D1B7A2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93181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41D49F8-F352-4741-A3EF-302A4971AB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7870" y="965200"/>
            <a:ext cx="8664130" cy="5892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B3170D3-B45C-604D-823B-D1F61C0981D1}"/>
              </a:ext>
            </a:extLst>
          </p:cNvPr>
          <p:cNvSpPr/>
          <p:nvPr/>
        </p:nvSpPr>
        <p:spPr>
          <a:xfrm>
            <a:off x="0" y="965200"/>
            <a:ext cx="7558267" cy="5892800"/>
          </a:xfrm>
          <a:prstGeom prst="rect">
            <a:avLst/>
          </a:prstGeom>
          <a:gradFill flip="none" rotWithShape="1">
            <a:gsLst>
              <a:gs pos="57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85ED8C14-1063-8544-A9BB-1EA813D604BF}"/>
              </a:ext>
            </a:extLst>
          </p:cNvPr>
          <p:cNvSpPr txBox="1">
            <a:spLocks/>
          </p:cNvSpPr>
          <p:nvPr/>
        </p:nvSpPr>
        <p:spPr>
          <a:xfrm>
            <a:off x="609600" y="1823781"/>
            <a:ext cx="3450057" cy="4123863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b="1" dirty="0" err="1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1" dirty="0" err="1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b="1" dirty="0" err="1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Etiam</a:t>
            </a:r>
            <a:r>
              <a:rPr lang="en-US" sz="16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dui non </a:t>
            </a:r>
            <a:r>
              <a:rPr lang="en-US" sz="1600" b="1" dirty="0" err="1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6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molestie</a:t>
            </a:r>
            <a:r>
              <a:rPr lang="en-US" sz="16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 at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arcu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Phasellus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tincidunt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tellus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fringilla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diam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ex,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porttitor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Quisque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vulputate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sapien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convallis cursus.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tempus vel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sollicitudin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Curabitur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dictum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odio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massa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6BC5EA7-BCEB-FF40-8E48-3C2082EEA327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1B12F2-96CE-E746-95FF-5918E5145BFC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8405994-D8EE-0443-A4B6-C502B156D652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83F87A8-D2B3-E848-ABEA-CB02ABBED7C2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D1EE570-5CEC-804C-8C33-DE5CA36ECDA2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172443-9AAB-A546-B7C3-A6B520178B09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EEB89E-DCB8-4044-95D6-EF2ACF577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24" y="254119"/>
            <a:ext cx="10515600" cy="711081"/>
          </a:xfrm>
        </p:spPr>
        <p:txBody>
          <a:bodyPr/>
          <a:lstStyle/>
          <a:p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610189-5DC4-D149-85C8-CA50E2EDF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306375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E6FE94DA-1F0D-F348-9A9E-52EE91BF831C}"/>
              </a:ext>
            </a:extLst>
          </p:cNvPr>
          <p:cNvSpPr txBox="1">
            <a:spLocks/>
          </p:cNvSpPr>
          <p:nvPr/>
        </p:nvSpPr>
        <p:spPr>
          <a:xfrm>
            <a:off x="8138968" y="4766893"/>
            <a:ext cx="1003481" cy="5955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x-none" sz="4000" dirty="0">
                <a:solidFill>
                  <a:srgbClr val="F37121"/>
                </a:solidFill>
                <a:latin typeface="BR Omega VN" pitchFamily="2" charset="77"/>
              </a:rPr>
              <a:t>0</a:t>
            </a:r>
            <a:r>
              <a:rPr lang="en-US" sz="4000" dirty="0">
                <a:solidFill>
                  <a:srgbClr val="F37121"/>
                </a:solidFill>
                <a:latin typeface="BR Omega VN" pitchFamily="2" charset="77"/>
              </a:rPr>
              <a:t>6</a:t>
            </a:r>
            <a:r>
              <a:rPr lang="x-none" sz="4000" dirty="0">
                <a:solidFill>
                  <a:srgbClr val="F37121"/>
                </a:solidFill>
                <a:latin typeface="BR Omega VN" pitchFamily="2" charset="77"/>
              </a:rPr>
              <a:t>.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031274B-C1FA-7C4C-BAFC-09A1F19FBC7A}"/>
              </a:ext>
            </a:extLst>
          </p:cNvPr>
          <p:cNvSpPr txBox="1">
            <a:spLocks/>
          </p:cNvSpPr>
          <p:nvPr/>
        </p:nvSpPr>
        <p:spPr>
          <a:xfrm>
            <a:off x="9037952" y="4812600"/>
            <a:ext cx="1003482" cy="5041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en-US" sz="1600" b="0" dirty="0">
                <a:solidFill>
                  <a:schemeClr val="accent5">
                    <a:lumMod val="75000"/>
                    <a:lumOff val="25000"/>
                  </a:schemeClr>
                </a:solidFill>
                <a:latin typeface="BR Omega VN" pitchFamily="2" charset="77"/>
              </a:rPr>
              <a:t>The title is here</a:t>
            </a:r>
            <a:endParaRPr lang="x-none" sz="1600" b="0" dirty="0">
              <a:solidFill>
                <a:schemeClr val="accent5">
                  <a:lumMod val="75000"/>
                  <a:lumOff val="25000"/>
                </a:schemeClr>
              </a:solidFill>
              <a:latin typeface="BR Omega VN" pitchFamily="2" charset="77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F10E8C7-468F-9F46-8231-CA88038926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F5AE9793-6BAF-F448-99B9-31A411ACBCB0}"/>
              </a:ext>
            </a:extLst>
          </p:cNvPr>
          <p:cNvSpPr txBox="1">
            <a:spLocks/>
          </p:cNvSpPr>
          <p:nvPr/>
        </p:nvSpPr>
        <p:spPr>
          <a:xfrm>
            <a:off x="609600" y="167546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002060"/>
                </a:solidFill>
                <a:latin typeface="BR Omega VN" pitchFamily="2" charset="77"/>
              </a:rPr>
              <a:t>YOUR TITLE IS HERE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A2D67F7-8728-7B46-B250-716FD81085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1396" y="1760824"/>
            <a:ext cx="713336" cy="71333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1785C-B03D-A14C-B5DE-EC64770EE33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8566" y="1742103"/>
            <a:ext cx="715345" cy="71333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E588AE3-7862-3D43-A541-76F42CE1C5C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0983" y="1811533"/>
            <a:ext cx="713336" cy="71333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3B8241B-8447-5A46-B82A-7241E1C3D23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8544" y="4103467"/>
            <a:ext cx="715345" cy="71333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534638-53D3-DD41-8E98-17BCFABF660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0983" y="4051548"/>
            <a:ext cx="713336" cy="71534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1976A42-58C0-214F-87A8-EC59BCFE2F0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4435" y="4032251"/>
            <a:ext cx="713336" cy="715345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EABE439F-8922-8E49-BCB8-858407F8446E}"/>
              </a:ext>
            </a:extLst>
          </p:cNvPr>
          <p:cNvSpPr txBox="1">
            <a:spLocks/>
          </p:cNvSpPr>
          <p:nvPr/>
        </p:nvSpPr>
        <p:spPr>
          <a:xfrm>
            <a:off x="8138968" y="2542012"/>
            <a:ext cx="1003481" cy="5955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x-none" sz="4000">
                <a:solidFill>
                  <a:srgbClr val="F37121"/>
                </a:solidFill>
                <a:latin typeface="BR Omega VN" pitchFamily="2" charset="77"/>
              </a:rPr>
              <a:t>0</a:t>
            </a:r>
            <a:r>
              <a:rPr lang="en-US" sz="4000" dirty="0">
                <a:solidFill>
                  <a:srgbClr val="F37121"/>
                </a:solidFill>
                <a:latin typeface="BR Omega VN" pitchFamily="2" charset="77"/>
              </a:rPr>
              <a:t>3</a:t>
            </a:r>
            <a:r>
              <a:rPr lang="x-none" sz="4000">
                <a:solidFill>
                  <a:srgbClr val="F37121"/>
                </a:solidFill>
                <a:latin typeface="BR Omega VN" pitchFamily="2" charset="77"/>
              </a:rPr>
              <a:t>.</a:t>
            </a:r>
            <a:endParaRPr lang="x-none" sz="4000" dirty="0">
              <a:solidFill>
                <a:srgbClr val="F37121"/>
              </a:solidFill>
              <a:latin typeface="BR Omega VN" pitchFamily="2" charset="77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D75D364-2C72-684B-BD12-9F0DDE6E970E}"/>
              </a:ext>
            </a:extLst>
          </p:cNvPr>
          <p:cNvSpPr txBox="1">
            <a:spLocks/>
          </p:cNvSpPr>
          <p:nvPr/>
        </p:nvSpPr>
        <p:spPr>
          <a:xfrm>
            <a:off x="9037952" y="2587719"/>
            <a:ext cx="1003482" cy="5041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en-US" sz="1600" b="0" dirty="0">
                <a:solidFill>
                  <a:schemeClr val="accent5">
                    <a:lumMod val="75000"/>
                    <a:lumOff val="25000"/>
                  </a:schemeClr>
                </a:solidFill>
                <a:latin typeface="BR Omega VN" pitchFamily="2" charset="77"/>
              </a:rPr>
              <a:t>The title is here</a:t>
            </a:r>
            <a:endParaRPr lang="x-none" sz="1600" b="0" dirty="0">
              <a:solidFill>
                <a:schemeClr val="accent5">
                  <a:lumMod val="75000"/>
                  <a:lumOff val="25000"/>
                </a:schemeClr>
              </a:solidFill>
              <a:latin typeface="BR Omega VN" pitchFamily="2" charset="77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3AD6C837-296B-F54C-9E3E-50F2590D7A91}"/>
              </a:ext>
            </a:extLst>
          </p:cNvPr>
          <p:cNvSpPr txBox="1">
            <a:spLocks/>
          </p:cNvSpPr>
          <p:nvPr/>
        </p:nvSpPr>
        <p:spPr>
          <a:xfrm>
            <a:off x="4868682" y="4766893"/>
            <a:ext cx="1003481" cy="5955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x-none" sz="4000">
                <a:solidFill>
                  <a:srgbClr val="F37121"/>
                </a:solidFill>
                <a:latin typeface="BR Omega VN" pitchFamily="2" charset="77"/>
              </a:rPr>
              <a:t>0</a:t>
            </a:r>
            <a:r>
              <a:rPr lang="en-US" sz="4000" dirty="0">
                <a:solidFill>
                  <a:srgbClr val="F37121"/>
                </a:solidFill>
                <a:latin typeface="BR Omega VN" pitchFamily="2" charset="77"/>
              </a:rPr>
              <a:t>5</a:t>
            </a:r>
            <a:r>
              <a:rPr lang="x-none" sz="4000">
                <a:solidFill>
                  <a:srgbClr val="F37121"/>
                </a:solidFill>
                <a:latin typeface="BR Omega VN" pitchFamily="2" charset="77"/>
              </a:rPr>
              <a:t>.</a:t>
            </a:r>
            <a:endParaRPr lang="x-none" sz="4000" dirty="0">
              <a:solidFill>
                <a:srgbClr val="F37121"/>
              </a:solidFill>
              <a:latin typeface="BR Omega VN" pitchFamily="2" charset="77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E22D0884-1647-1B40-928D-87FE4D8AC8E7}"/>
              </a:ext>
            </a:extLst>
          </p:cNvPr>
          <p:cNvSpPr txBox="1">
            <a:spLocks/>
          </p:cNvSpPr>
          <p:nvPr/>
        </p:nvSpPr>
        <p:spPr>
          <a:xfrm>
            <a:off x="5767666" y="4812600"/>
            <a:ext cx="1003482" cy="5041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en-US" sz="1600" b="0" dirty="0">
                <a:solidFill>
                  <a:schemeClr val="accent5">
                    <a:lumMod val="75000"/>
                    <a:lumOff val="25000"/>
                  </a:schemeClr>
                </a:solidFill>
                <a:latin typeface="BR Omega VN" pitchFamily="2" charset="77"/>
              </a:rPr>
              <a:t>The title is here</a:t>
            </a:r>
            <a:endParaRPr lang="x-none" sz="1600" b="0" dirty="0">
              <a:solidFill>
                <a:schemeClr val="accent5">
                  <a:lumMod val="75000"/>
                  <a:lumOff val="25000"/>
                </a:schemeClr>
              </a:solidFill>
              <a:latin typeface="BR Omega VN" pitchFamily="2" charset="77"/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75718910-C126-AF44-AE58-931513AE2CBB}"/>
              </a:ext>
            </a:extLst>
          </p:cNvPr>
          <p:cNvSpPr txBox="1">
            <a:spLocks/>
          </p:cNvSpPr>
          <p:nvPr/>
        </p:nvSpPr>
        <p:spPr>
          <a:xfrm>
            <a:off x="4868682" y="2542012"/>
            <a:ext cx="1003481" cy="5955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x-none" sz="4000">
                <a:solidFill>
                  <a:srgbClr val="F37121"/>
                </a:solidFill>
                <a:latin typeface="BR Omega VN" pitchFamily="2" charset="77"/>
              </a:rPr>
              <a:t>0</a:t>
            </a:r>
            <a:r>
              <a:rPr lang="en-US" sz="4000" dirty="0">
                <a:solidFill>
                  <a:srgbClr val="F37121"/>
                </a:solidFill>
                <a:latin typeface="BR Omega VN" pitchFamily="2" charset="77"/>
              </a:rPr>
              <a:t>2</a:t>
            </a:r>
            <a:r>
              <a:rPr lang="x-none" sz="4000">
                <a:solidFill>
                  <a:srgbClr val="F37121"/>
                </a:solidFill>
                <a:latin typeface="BR Omega VN" pitchFamily="2" charset="77"/>
              </a:rPr>
              <a:t>.</a:t>
            </a:r>
            <a:endParaRPr lang="x-none" sz="4000" dirty="0">
              <a:solidFill>
                <a:srgbClr val="F37121"/>
              </a:solidFill>
              <a:latin typeface="BR Omega VN" pitchFamily="2" charset="77"/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843BC178-D737-3F47-8F07-1671B4AE59D9}"/>
              </a:ext>
            </a:extLst>
          </p:cNvPr>
          <p:cNvSpPr txBox="1">
            <a:spLocks/>
          </p:cNvSpPr>
          <p:nvPr/>
        </p:nvSpPr>
        <p:spPr>
          <a:xfrm>
            <a:off x="5767666" y="2587719"/>
            <a:ext cx="1003482" cy="5041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en-US" sz="1600" b="0" dirty="0">
                <a:solidFill>
                  <a:schemeClr val="accent5">
                    <a:lumMod val="75000"/>
                    <a:lumOff val="25000"/>
                  </a:schemeClr>
                </a:solidFill>
                <a:latin typeface="BR Omega VN" pitchFamily="2" charset="77"/>
              </a:rPr>
              <a:t>The title is here</a:t>
            </a:r>
            <a:endParaRPr lang="x-none" sz="1600" b="0" dirty="0">
              <a:solidFill>
                <a:schemeClr val="accent5">
                  <a:lumMod val="75000"/>
                  <a:lumOff val="25000"/>
                </a:schemeClr>
              </a:solidFill>
              <a:latin typeface="BR Omega VN" pitchFamily="2" charset="77"/>
            </a:endParaRP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FB34F405-E3B6-B541-9303-08CD6283BD4F}"/>
              </a:ext>
            </a:extLst>
          </p:cNvPr>
          <p:cNvSpPr txBox="1">
            <a:spLocks/>
          </p:cNvSpPr>
          <p:nvPr/>
        </p:nvSpPr>
        <p:spPr>
          <a:xfrm>
            <a:off x="1815120" y="4766893"/>
            <a:ext cx="1003481" cy="5955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x-none" sz="4000">
                <a:solidFill>
                  <a:srgbClr val="F37121"/>
                </a:solidFill>
                <a:latin typeface="BR Omega VN" pitchFamily="2" charset="77"/>
              </a:rPr>
              <a:t>0</a:t>
            </a:r>
            <a:r>
              <a:rPr lang="en-US" sz="4000" dirty="0">
                <a:solidFill>
                  <a:srgbClr val="F37121"/>
                </a:solidFill>
                <a:latin typeface="BR Omega VN" pitchFamily="2" charset="77"/>
              </a:rPr>
              <a:t>4</a:t>
            </a:r>
            <a:r>
              <a:rPr lang="x-none" sz="4000">
                <a:solidFill>
                  <a:srgbClr val="F37121"/>
                </a:solidFill>
                <a:latin typeface="BR Omega VN" pitchFamily="2" charset="77"/>
              </a:rPr>
              <a:t>.</a:t>
            </a:r>
            <a:endParaRPr lang="x-none" sz="4000" dirty="0">
              <a:solidFill>
                <a:srgbClr val="F37121"/>
              </a:solidFill>
              <a:latin typeface="BR Omega VN" pitchFamily="2" charset="77"/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077A2E14-AD93-A041-99F8-8FF33C678789}"/>
              </a:ext>
            </a:extLst>
          </p:cNvPr>
          <p:cNvSpPr txBox="1">
            <a:spLocks/>
          </p:cNvSpPr>
          <p:nvPr/>
        </p:nvSpPr>
        <p:spPr>
          <a:xfrm>
            <a:off x="2714104" y="4812600"/>
            <a:ext cx="1003482" cy="5041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en-US" sz="1600" b="0" dirty="0">
                <a:solidFill>
                  <a:schemeClr val="accent5">
                    <a:lumMod val="75000"/>
                    <a:lumOff val="25000"/>
                  </a:schemeClr>
                </a:solidFill>
                <a:latin typeface="BR Omega VN" pitchFamily="2" charset="77"/>
              </a:rPr>
              <a:t>The title is here</a:t>
            </a:r>
            <a:endParaRPr lang="x-none" sz="1600" b="0" dirty="0">
              <a:solidFill>
                <a:schemeClr val="accent5">
                  <a:lumMod val="75000"/>
                  <a:lumOff val="25000"/>
                </a:schemeClr>
              </a:solidFill>
              <a:latin typeface="BR Omega VN" pitchFamily="2" charset="77"/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C9AD008C-8E9E-6F41-BFEC-17A63E078D7E}"/>
              </a:ext>
            </a:extLst>
          </p:cNvPr>
          <p:cNvSpPr txBox="1">
            <a:spLocks/>
          </p:cNvSpPr>
          <p:nvPr/>
        </p:nvSpPr>
        <p:spPr>
          <a:xfrm>
            <a:off x="1815120" y="2542012"/>
            <a:ext cx="1003481" cy="5955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x-none" sz="4000">
                <a:solidFill>
                  <a:srgbClr val="F37121"/>
                </a:solidFill>
                <a:latin typeface="BR Omega VN" pitchFamily="2" charset="77"/>
              </a:rPr>
              <a:t>0</a:t>
            </a:r>
            <a:r>
              <a:rPr lang="en-US" sz="4000" dirty="0">
                <a:solidFill>
                  <a:srgbClr val="F37121"/>
                </a:solidFill>
                <a:latin typeface="BR Omega VN" pitchFamily="2" charset="77"/>
              </a:rPr>
              <a:t>1</a:t>
            </a:r>
            <a:r>
              <a:rPr lang="x-none" sz="4000">
                <a:solidFill>
                  <a:srgbClr val="F37121"/>
                </a:solidFill>
                <a:latin typeface="BR Omega VN" pitchFamily="2" charset="77"/>
              </a:rPr>
              <a:t>.</a:t>
            </a:r>
            <a:endParaRPr lang="x-none" sz="4000" dirty="0">
              <a:solidFill>
                <a:srgbClr val="F37121"/>
              </a:solidFill>
              <a:latin typeface="BR Omega VN" pitchFamily="2" charset="77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CAC6E902-7B6A-6649-9B4A-428284CCEE49}"/>
              </a:ext>
            </a:extLst>
          </p:cNvPr>
          <p:cNvSpPr txBox="1">
            <a:spLocks/>
          </p:cNvSpPr>
          <p:nvPr/>
        </p:nvSpPr>
        <p:spPr>
          <a:xfrm>
            <a:off x="2714104" y="2587719"/>
            <a:ext cx="1003482" cy="5041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en-US" sz="1600" b="0" dirty="0">
                <a:solidFill>
                  <a:schemeClr val="accent5">
                    <a:lumMod val="75000"/>
                    <a:lumOff val="25000"/>
                  </a:schemeClr>
                </a:solidFill>
                <a:latin typeface="BR Omega VN" pitchFamily="2" charset="77"/>
              </a:rPr>
              <a:t>The title is here</a:t>
            </a:r>
            <a:endParaRPr lang="x-none" sz="1600" b="0" dirty="0">
              <a:solidFill>
                <a:schemeClr val="accent5">
                  <a:lumMod val="75000"/>
                  <a:lumOff val="25000"/>
                </a:schemeClr>
              </a:solidFill>
              <a:latin typeface="BR Omega VN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A8D70-21D1-EF46-9A8F-7F141A00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98473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85ED8C14-1063-8544-A9BB-1EA813D604BF}"/>
              </a:ext>
            </a:extLst>
          </p:cNvPr>
          <p:cNvSpPr txBox="1">
            <a:spLocks/>
          </p:cNvSpPr>
          <p:nvPr/>
        </p:nvSpPr>
        <p:spPr>
          <a:xfrm>
            <a:off x="914903" y="1840073"/>
            <a:ext cx="3703608" cy="4123863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Etiam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dui non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molestie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 at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arcu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Phasellus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tincidunt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tellus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fringilla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diam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ex,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porttitor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Quisque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vulputate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sapien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convallis cursus.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tempus vel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sollicitudin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Curabitur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dictum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odio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massa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6BC5EA7-BCEB-FF40-8E48-3C2082EEA327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1B12F2-96CE-E746-95FF-5918E5145BFC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8405994-D8EE-0443-A4B6-C502B156D652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83F87A8-D2B3-E848-ABEA-CB02ABBED7C2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D1EE570-5CEC-804C-8C33-DE5CA36ECDA2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172443-9AAB-A546-B7C3-A6B520178B09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55DDBF-69BC-7F4A-81F1-29724E4B52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3435" y="965200"/>
            <a:ext cx="6498566" cy="58928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1B9D4DD-6A73-2F46-9955-47DFBD503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635" y="182983"/>
            <a:ext cx="10515600" cy="711081"/>
          </a:xfrm>
        </p:spPr>
        <p:txBody>
          <a:bodyPr/>
          <a:lstStyle/>
          <a:p>
            <a:endParaRPr lang="en-V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6A6573-E3C4-C04F-A682-AA7296F71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702281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0FFF27-CAFD-544B-9F65-77BD6444C8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08360"/>
            <a:ext cx="10594340" cy="59496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0DB50E-CE16-2343-AA1F-0D9B7B442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74" name="Title 1">
            <a:extLst>
              <a:ext uri="{FF2B5EF4-FFF2-40B4-BE49-F238E27FC236}">
                <a16:creationId xmlns:a16="http://schemas.microsoft.com/office/drawing/2014/main" id="{1C964D45-7599-41D2-B3CE-123D6AC20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SG" sz="2800" b="1" dirty="0">
                <a:solidFill>
                  <a:srgbClr val="33B2C1"/>
                </a:solidFill>
                <a:latin typeface="BR Omega VN" pitchFamily="2" charset="77"/>
              </a:rPr>
              <a:t>YOUR TITLE </a:t>
            </a:r>
            <a:r>
              <a:rPr lang="en-SG" sz="2800" b="1" dirty="0">
                <a:solidFill>
                  <a:schemeClr val="bg1"/>
                </a:solidFill>
                <a:latin typeface="BR Omega VN" pitchFamily="2" charset="77"/>
              </a:rPr>
              <a:t>IS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4B52D-DD4E-DE42-BBF9-5F931C18F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28</a:t>
            </a:fld>
            <a:endParaRPr lang="x-none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6DCD82-D93D-EC40-9EDE-91FB9A8A9EB4}"/>
              </a:ext>
            </a:extLst>
          </p:cNvPr>
          <p:cNvSpPr/>
          <p:nvPr/>
        </p:nvSpPr>
        <p:spPr>
          <a:xfrm rot="10800000">
            <a:off x="4633733" y="971952"/>
            <a:ext cx="7558267" cy="5892800"/>
          </a:xfrm>
          <a:prstGeom prst="rect">
            <a:avLst/>
          </a:prstGeom>
          <a:gradFill flip="none" rotWithShape="1">
            <a:gsLst>
              <a:gs pos="57000">
                <a:srgbClr val="19226D"/>
              </a:gs>
              <a:gs pos="100000">
                <a:srgbClr val="034EA2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8328A761-9FB9-E744-B6AB-D407612EA235}"/>
              </a:ext>
            </a:extLst>
          </p:cNvPr>
          <p:cNvSpPr txBox="1">
            <a:spLocks/>
          </p:cNvSpPr>
          <p:nvPr/>
        </p:nvSpPr>
        <p:spPr>
          <a:xfrm>
            <a:off x="7511970" y="1910396"/>
            <a:ext cx="3988360" cy="4123863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800" b="1" dirty="0" err="1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8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800" b="1" dirty="0" err="1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8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b="1" dirty="0" err="1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8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b="1" dirty="0" err="1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8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800" b="1" dirty="0" err="1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Etiam</a:t>
            </a:r>
            <a:r>
              <a:rPr lang="en-US" sz="18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dui non </a:t>
            </a:r>
            <a:r>
              <a:rPr lang="en-US" sz="1800" b="1" dirty="0" err="1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8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b="1" dirty="0" err="1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8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b="1" dirty="0" err="1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molestie</a:t>
            </a:r>
            <a:r>
              <a:rPr lang="en-US" sz="18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Duis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 at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arcu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convallis.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Phasellus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tincidunt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tellus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fringilla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diam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ex,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 semper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porttitor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Quisque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vulputate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sapien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convallis cursus.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tempus vel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sollicitudin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Curabitur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dictum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odio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massa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semper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6378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40DB50E-CE16-2343-AA1F-0D9B7B442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74" name="Title 1">
            <a:extLst>
              <a:ext uri="{FF2B5EF4-FFF2-40B4-BE49-F238E27FC236}">
                <a16:creationId xmlns:a16="http://schemas.microsoft.com/office/drawing/2014/main" id="{1C964D45-7599-41D2-B3CE-123D6AC20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SG" sz="2800" b="1" dirty="0">
                <a:solidFill>
                  <a:srgbClr val="F37121"/>
                </a:solidFill>
                <a:latin typeface="BR Omega VN" pitchFamily="2" charset="77"/>
              </a:rPr>
              <a:t>YOUR TITLE </a:t>
            </a:r>
            <a:r>
              <a:rPr lang="en-SG" sz="2800" b="1" dirty="0">
                <a:solidFill>
                  <a:schemeClr val="bg1"/>
                </a:solidFill>
                <a:latin typeface="BR Omega VN" pitchFamily="2" charset="77"/>
              </a:rPr>
              <a:t>IS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C31DB-F6B7-5240-891B-E54A82899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29</a:t>
            </a:fld>
            <a:endParaRPr lang="x-none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8328A761-9FB9-E744-B6AB-D407612EA235}"/>
              </a:ext>
            </a:extLst>
          </p:cNvPr>
          <p:cNvSpPr txBox="1">
            <a:spLocks/>
          </p:cNvSpPr>
          <p:nvPr/>
        </p:nvSpPr>
        <p:spPr>
          <a:xfrm>
            <a:off x="4351830" y="2443920"/>
            <a:ext cx="3348686" cy="4123863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 at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arcu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fringilla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diam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ex,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porttitor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Quisque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vulputate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sapien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convallis cursus.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tempus vel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sollicitudin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Curabitur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dictum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odio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massa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D4A9278-0B6E-4247-81FA-B81F45BA92FC}"/>
              </a:ext>
            </a:extLst>
          </p:cNvPr>
          <p:cNvSpPr txBox="1">
            <a:spLocks/>
          </p:cNvSpPr>
          <p:nvPr/>
        </p:nvSpPr>
        <p:spPr>
          <a:xfrm>
            <a:off x="609599" y="2442599"/>
            <a:ext cx="3348686" cy="4123863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 at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arcu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fringilla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diam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ex,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porttitor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Quisque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vulputate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sapien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convallis cursus.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tempus vel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sollicitudin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Curabitur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dictum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odio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massa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3F66891-A964-514D-BBB3-131C804DDDFF}"/>
              </a:ext>
            </a:extLst>
          </p:cNvPr>
          <p:cNvSpPr txBox="1">
            <a:spLocks/>
          </p:cNvSpPr>
          <p:nvPr/>
        </p:nvSpPr>
        <p:spPr>
          <a:xfrm>
            <a:off x="8173330" y="2442598"/>
            <a:ext cx="3348686" cy="4123863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 at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arcu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fringilla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diam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ex,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porttitor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Quisque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vulputate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sapien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convallis cursus.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tempus vel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sollicitudin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Curabitur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dictum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odio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massa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42E5AD2-5A17-3C46-9C46-A286567B654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8619" y="1515118"/>
            <a:ext cx="965199" cy="965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A25625-2165-154B-8A98-CCA8340D830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6388" y="1482975"/>
            <a:ext cx="965199" cy="9651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27A4C8-4EFD-9C40-89C9-05FCCB89236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1496542"/>
            <a:ext cx="844269" cy="84426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5C53628-494D-3441-A03B-3116E0420D32}"/>
              </a:ext>
            </a:extLst>
          </p:cNvPr>
          <p:cNvSpPr/>
          <p:nvPr/>
        </p:nvSpPr>
        <p:spPr>
          <a:xfrm>
            <a:off x="1289074" y="1912768"/>
            <a:ext cx="478703" cy="478703"/>
          </a:xfrm>
          <a:prstGeom prst="ellipse">
            <a:avLst/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VN" sz="2000" b="1" dirty="0">
                <a:latin typeface="BR Omega VN" pitchFamily="2" charset="77"/>
              </a:rPr>
              <a:t>01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AB84A6-9ADF-004A-8D59-B10D45E7AECF}"/>
              </a:ext>
            </a:extLst>
          </p:cNvPr>
          <p:cNvSpPr/>
          <p:nvPr/>
        </p:nvSpPr>
        <p:spPr>
          <a:xfrm>
            <a:off x="5152235" y="1866800"/>
            <a:ext cx="478703" cy="478703"/>
          </a:xfrm>
          <a:prstGeom prst="ellipse">
            <a:avLst/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VN" sz="2000" b="1" dirty="0">
                <a:latin typeface="BR Omega VN" pitchFamily="2" charset="77"/>
              </a:rPr>
              <a:t>02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4EEA1DF-749E-384F-BB38-F51BFAF7169D}"/>
              </a:ext>
            </a:extLst>
          </p:cNvPr>
          <p:cNvSpPr/>
          <p:nvPr/>
        </p:nvSpPr>
        <p:spPr>
          <a:xfrm>
            <a:off x="8986437" y="1866800"/>
            <a:ext cx="478703" cy="478703"/>
          </a:xfrm>
          <a:prstGeom prst="ellipse">
            <a:avLst/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VN" sz="2000" b="1" dirty="0">
                <a:latin typeface="BR Omega VN" pitchFamily="2" charset="77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832894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9463386-0B75-CC46-AAFD-693470F2816B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CC95BAD-1051-D14A-A2ED-67EE951937C7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4DA5FEF-EAF7-7645-B0BE-475CDFB8EFB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7C41C3-37CF-D048-AE7D-FFF9DCC8F0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F4A51A-9780-A043-9191-080CE4D0878B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83E1FE3-E4C8-2241-9200-CEC360C515C4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366514-74EA-CF4D-9A7D-88C37B7C4D3F}"/>
              </a:ext>
            </a:extLst>
          </p:cNvPr>
          <p:cNvSpPr txBox="1"/>
          <p:nvPr/>
        </p:nvSpPr>
        <p:spPr>
          <a:xfrm>
            <a:off x="755989" y="5015709"/>
            <a:ext cx="11352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4800" b="1" u="none" strike="noStrike" kern="1200" cap="none" spc="-100" normalizeH="0" baseline="0" noProof="0" dirty="0">
                <a:ln>
                  <a:noFill/>
                </a:ln>
                <a:solidFill>
                  <a:srgbClr val="F37121"/>
                </a:solidFill>
                <a:effectLst/>
                <a:uLnTx/>
                <a:uFillTx/>
                <a:latin typeface="BR Omega VN" pitchFamily="2" charset="77"/>
                <a:cs typeface="Arial" panose="020B0604020202020204" pitchFamily="34" charset="0"/>
              </a:rPr>
              <a:t>01. </a:t>
            </a:r>
            <a:r>
              <a:rPr lang="en-US" sz="4800" b="1" dirty="0">
                <a:solidFill>
                  <a:prstClr val="white"/>
                </a:solidFill>
                <a:latin typeface="BR Omega VN" pitchFamily="2" charset="77"/>
              </a:rPr>
              <a:t>Technology Enhancement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524A475-6DA2-C54A-94D5-2EBD3CCA1C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90" t="29979" r="14237" b="30359"/>
          <a:stretch/>
        </p:blipFill>
        <p:spPr>
          <a:xfrm>
            <a:off x="621580" y="4004415"/>
            <a:ext cx="2160712" cy="8242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CB3428-9346-324A-9953-A4AF18429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59647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9492 1.85185E-6 L -3.95833E-6 1.85185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40DB50E-CE16-2343-AA1F-0D9B7B442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74" name="Title 1">
            <a:extLst>
              <a:ext uri="{FF2B5EF4-FFF2-40B4-BE49-F238E27FC236}">
                <a16:creationId xmlns:a16="http://schemas.microsoft.com/office/drawing/2014/main" id="{1C964D45-7599-41D2-B3CE-123D6AC206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9600" y="152331"/>
            <a:ext cx="10972801" cy="711081"/>
          </a:xfrm>
        </p:spPr>
        <p:txBody>
          <a:bodyPr/>
          <a:lstStyle/>
          <a:p>
            <a:pPr algn="l"/>
            <a:r>
              <a:rPr lang="en-SG" sz="2800" b="1" dirty="0">
                <a:solidFill>
                  <a:srgbClr val="F37121"/>
                </a:solidFill>
                <a:latin typeface="BR Omega VN" pitchFamily="2" charset="77"/>
              </a:rPr>
              <a:t>YOUR TITLE </a:t>
            </a:r>
            <a:r>
              <a:rPr lang="en-SG" sz="2800" b="1" dirty="0">
                <a:solidFill>
                  <a:schemeClr val="bg1"/>
                </a:solidFill>
                <a:latin typeface="BR Omega VN" pitchFamily="2" charset="77"/>
              </a:rPr>
              <a:t>IS HERE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8328A761-9FB9-E744-B6AB-D407612EA235}"/>
              </a:ext>
            </a:extLst>
          </p:cNvPr>
          <p:cNvSpPr txBox="1">
            <a:spLocks/>
          </p:cNvSpPr>
          <p:nvPr/>
        </p:nvSpPr>
        <p:spPr>
          <a:xfrm>
            <a:off x="3929136" y="1805567"/>
            <a:ext cx="2954743" cy="4123863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 at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arcu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fringilla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diam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ex,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porttitor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Quisque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vulputate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sapien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convallis cursus.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tempus vel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sollicitudin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Curabitur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dictum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odio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massa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D4A9278-0B6E-4247-81FA-B81F45BA92FC}"/>
              </a:ext>
            </a:extLst>
          </p:cNvPr>
          <p:cNvSpPr txBox="1">
            <a:spLocks/>
          </p:cNvSpPr>
          <p:nvPr/>
        </p:nvSpPr>
        <p:spPr>
          <a:xfrm>
            <a:off x="609599" y="1804244"/>
            <a:ext cx="2954743" cy="4123863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 at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arcu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fringilla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diam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ex,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porttitor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Quisque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vulputate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sapien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convallis cursus.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tempus vel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sollicitudin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Curabitur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dictum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odio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massa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8B6953-FDB4-F740-8093-B57234971CB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5707" y="1742367"/>
            <a:ext cx="4264325" cy="418574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A18BA3-898B-EF41-AC02-1D6D6A76F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30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224968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>
            <a:extLst>
              <a:ext uri="{FF2B5EF4-FFF2-40B4-BE49-F238E27FC236}">
                <a16:creationId xmlns:a16="http://schemas.microsoft.com/office/drawing/2014/main" id="{AD9EEF5E-B053-124D-85D8-1BEA46F6BD1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6792" y="1388533"/>
            <a:ext cx="8578158" cy="4853946"/>
          </a:xfrm>
          <a:prstGeom prst="rect">
            <a:avLst/>
          </a:prstGeom>
        </p:spPr>
      </p:pic>
      <p:cxnSp>
        <p:nvCxnSpPr>
          <p:cNvPr id="1006" name="Straight Connector 1005"/>
          <p:cNvCxnSpPr/>
          <p:nvPr/>
        </p:nvCxnSpPr>
        <p:spPr>
          <a:xfrm flipV="1">
            <a:off x="2994747" y="3634963"/>
            <a:ext cx="0" cy="1738759"/>
          </a:xfrm>
          <a:prstGeom prst="line">
            <a:avLst/>
          </a:prstGeom>
          <a:ln w="12700">
            <a:solidFill>
              <a:srgbClr val="33B2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/>
          <p:cNvCxnSpPr>
            <a:endCxn id="1017" idx="4"/>
          </p:cNvCxnSpPr>
          <p:nvPr/>
        </p:nvCxnSpPr>
        <p:spPr>
          <a:xfrm flipH="1" flipV="1">
            <a:off x="1408375" y="1550425"/>
            <a:ext cx="2997" cy="3823296"/>
          </a:xfrm>
          <a:prstGeom prst="line">
            <a:avLst/>
          </a:prstGeom>
          <a:ln w="12700">
            <a:solidFill>
              <a:srgbClr val="33B2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/>
          <p:cNvCxnSpPr>
            <a:endCxn id="1018" idx="4"/>
          </p:cNvCxnSpPr>
          <p:nvPr/>
        </p:nvCxnSpPr>
        <p:spPr>
          <a:xfrm flipV="1">
            <a:off x="1807215" y="2078419"/>
            <a:ext cx="2754" cy="3295302"/>
          </a:xfrm>
          <a:prstGeom prst="line">
            <a:avLst/>
          </a:prstGeom>
          <a:ln w="12700">
            <a:solidFill>
              <a:srgbClr val="33B2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Straight Connector 1003"/>
          <p:cNvCxnSpPr>
            <a:endCxn id="1019" idx="4"/>
          </p:cNvCxnSpPr>
          <p:nvPr/>
        </p:nvCxnSpPr>
        <p:spPr>
          <a:xfrm flipV="1">
            <a:off x="2203059" y="2606413"/>
            <a:ext cx="2326" cy="2767308"/>
          </a:xfrm>
          <a:prstGeom prst="line">
            <a:avLst/>
          </a:prstGeom>
          <a:ln w="12700">
            <a:solidFill>
              <a:srgbClr val="33B2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Straight Connector 1004"/>
          <p:cNvCxnSpPr/>
          <p:nvPr/>
        </p:nvCxnSpPr>
        <p:spPr>
          <a:xfrm flipV="1">
            <a:off x="2598903" y="2991903"/>
            <a:ext cx="0" cy="2381818"/>
          </a:xfrm>
          <a:prstGeom prst="line">
            <a:avLst/>
          </a:prstGeom>
          <a:ln w="12700">
            <a:solidFill>
              <a:srgbClr val="33B2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/>
          <p:cNvCxnSpPr/>
          <p:nvPr/>
        </p:nvCxnSpPr>
        <p:spPr>
          <a:xfrm flipV="1">
            <a:off x="5108159" y="1689817"/>
            <a:ext cx="0" cy="3683904"/>
          </a:xfrm>
          <a:prstGeom prst="line">
            <a:avLst/>
          </a:prstGeom>
          <a:ln w="12700">
            <a:solidFill>
              <a:srgbClr val="1922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/>
          <p:cNvCxnSpPr/>
          <p:nvPr/>
        </p:nvCxnSpPr>
        <p:spPr>
          <a:xfrm flipV="1">
            <a:off x="5504003" y="2630799"/>
            <a:ext cx="2754" cy="2742923"/>
          </a:xfrm>
          <a:prstGeom prst="line">
            <a:avLst/>
          </a:prstGeom>
          <a:ln w="12700">
            <a:solidFill>
              <a:srgbClr val="1922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/>
          <p:cNvCxnSpPr/>
          <p:nvPr/>
        </p:nvCxnSpPr>
        <p:spPr>
          <a:xfrm flipV="1">
            <a:off x="5899847" y="3508479"/>
            <a:ext cx="0" cy="1865243"/>
          </a:xfrm>
          <a:prstGeom prst="line">
            <a:avLst/>
          </a:prstGeom>
          <a:ln w="12700">
            <a:solidFill>
              <a:srgbClr val="1922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/>
          <p:cNvCxnSpPr/>
          <p:nvPr/>
        </p:nvCxnSpPr>
        <p:spPr>
          <a:xfrm flipV="1">
            <a:off x="8086492" y="1689817"/>
            <a:ext cx="0" cy="3683904"/>
          </a:xfrm>
          <a:prstGeom prst="line">
            <a:avLst/>
          </a:prstGeom>
          <a:ln w="12700">
            <a:solidFill>
              <a:srgbClr val="1922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/>
          <p:cNvCxnSpPr/>
          <p:nvPr/>
        </p:nvCxnSpPr>
        <p:spPr>
          <a:xfrm flipV="1">
            <a:off x="8482336" y="2442217"/>
            <a:ext cx="0" cy="2931504"/>
          </a:xfrm>
          <a:prstGeom prst="line">
            <a:avLst/>
          </a:prstGeom>
          <a:ln w="12700">
            <a:solidFill>
              <a:srgbClr val="1922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/>
          <p:cNvCxnSpPr/>
          <p:nvPr/>
        </p:nvCxnSpPr>
        <p:spPr>
          <a:xfrm flipV="1">
            <a:off x="8878180" y="3131317"/>
            <a:ext cx="0" cy="2242405"/>
          </a:xfrm>
          <a:prstGeom prst="line">
            <a:avLst/>
          </a:prstGeom>
          <a:ln w="12700">
            <a:solidFill>
              <a:srgbClr val="1922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/>
          <p:cNvCxnSpPr/>
          <p:nvPr/>
        </p:nvCxnSpPr>
        <p:spPr>
          <a:xfrm flipV="1">
            <a:off x="9274024" y="3820415"/>
            <a:ext cx="0" cy="1553306"/>
          </a:xfrm>
          <a:prstGeom prst="line">
            <a:avLst/>
          </a:prstGeom>
          <a:ln w="12700">
            <a:solidFill>
              <a:srgbClr val="1922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Pentagon 89">
            <a:extLst>
              <a:ext uri="{FF2B5EF4-FFF2-40B4-BE49-F238E27FC236}">
                <a16:creationId xmlns:a16="http://schemas.microsoft.com/office/drawing/2014/main" id="{54E1F234-456C-1148-A7C5-4D12F249C4DF}"/>
              </a:ext>
            </a:extLst>
          </p:cNvPr>
          <p:cNvSpPr/>
          <p:nvPr/>
        </p:nvSpPr>
        <p:spPr>
          <a:xfrm>
            <a:off x="7788795" y="5337545"/>
            <a:ext cx="3559423" cy="598107"/>
          </a:xfrm>
          <a:prstGeom prst="homePlate">
            <a:avLst/>
          </a:prstGeom>
          <a:solidFill>
            <a:srgbClr val="19226D"/>
          </a:solidFill>
          <a:ln w="25400"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89" name="Pentagon 88">
            <a:extLst>
              <a:ext uri="{FF2B5EF4-FFF2-40B4-BE49-F238E27FC236}">
                <a16:creationId xmlns:a16="http://schemas.microsoft.com/office/drawing/2014/main" id="{61AC35DA-DAC9-9C4D-8375-4C92D80C63BE}"/>
              </a:ext>
            </a:extLst>
          </p:cNvPr>
          <p:cNvSpPr/>
          <p:nvPr/>
        </p:nvSpPr>
        <p:spPr>
          <a:xfrm>
            <a:off x="4163305" y="5337915"/>
            <a:ext cx="3996848" cy="598107"/>
          </a:xfrm>
          <a:prstGeom prst="homePlate">
            <a:avLst/>
          </a:prstGeom>
          <a:solidFill>
            <a:srgbClr val="034EA2"/>
          </a:solidFill>
          <a:ln w="25400"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6AAD5A6E-0F20-E24F-81D4-6CE1371EB996}"/>
              </a:ext>
            </a:extLst>
          </p:cNvPr>
          <p:cNvSpPr/>
          <p:nvPr/>
        </p:nvSpPr>
        <p:spPr>
          <a:xfrm>
            <a:off x="778934" y="5335798"/>
            <a:ext cx="3828636" cy="598107"/>
          </a:xfrm>
          <a:prstGeom prst="homePlate">
            <a:avLst/>
          </a:prstGeom>
          <a:solidFill>
            <a:srgbClr val="33B2C1"/>
          </a:solidFill>
          <a:ln w="25400"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017" name="Oval 1016"/>
          <p:cNvSpPr/>
          <p:nvPr/>
        </p:nvSpPr>
        <p:spPr>
          <a:xfrm>
            <a:off x="1265870" y="1265417"/>
            <a:ext cx="285008" cy="285008"/>
          </a:xfrm>
          <a:prstGeom prst="ellipse">
            <a:avLst/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IN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18" name="Oval 1017"/>
          <p:cNvSpPr/>
          <p:nvPr/>
        </p:nvSpPr>
        <p:spPr>
          <a:xfrm>
            <a:off x="1667465" y="1793411"/>
            <a:ext cx="285008" cy="285008"/>
          </a:xfrm>
          <a:prstGeom prst="ellipse">
            <a:avLst/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IN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19" name="Oval 1018"/>
          <p:cNvSpPr/>
          <p:nvPr/>
        </p:nvSpPr>
        <p:spPr>
          <a:xfrm>
            <a:off x="2062881" y="2321405"/>
            <a:ext cx="285008" cy="285008"/>
          </a:xfrm>
          <a:prstGeom prst="ellipse">
            <a:avLst/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IN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20" name="Oval 1019"/>
          <p:cNvSpPr/>
          <p:nvPr/>
        </p:nvSpPr>
        <p:spPr>
          <a:xfrm>
            <a:off x="2458297" y="2849399"/>
            <a:ext cx="285008" cy="285008"/>
          </a:xfrm>
          <a:prstGeom prst="ellipse">
            <a:avLst/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IN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21" name="Oval 1020"/>
          <p:cNvSpPr/>
          <p:nvPr/>
        </p:nvSpPr>
        <p:spPr>
          <a:xfrm>
            <a:off x="2853712" y="3377393"/>
            <a:ext cx="285008" cy="285008"/>
          </a:xfrm>
          <a:prstGeom prst="ellipse">
            <a:avLst/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IN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30" name="Oval 1029"/>
          <p:cNvSpPr/>
          <p:nvPr/>
        </p:nvSpPr>
        <p:spPr>
          <a:xfrm>
            <a:off x="4962658" y="1610614"/>
            <a:ext cx="285008" cy="285008"/>
          </a:xfrm>
          <a:prstGeom prst="ellipse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IN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31" name="Oval 1030"/>
          <p:cNvSpPr/>
          <p:nvPr/>
        </p:nvSpPr>
        <p:spPr>
          <a:xfrm>
            <a:off x="5364253" y="2488294"/>
            <a:ext cx="285008" cy="285008"/>
          </a:xfrm>
          <a:prstGeom prst="ellipse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IN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32" name="Oval 1031"/>
          <p:cNvSpPr/>
          <p:nvPr/>
        </p:nvSpPr>
        <p:spPr>
          <a:xfrm>
            <a:off x="5759669" y="3365974"/>
            <a:ext cx="285008" cy="285008"/>
          </a:xfrm>
          <a:prstGeom prst="ellipse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IN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39" name="Oval 1038"/>
          <p:cNvSpPr/>
          <p:nvPr/>
        </p:nvSpPr>
        <p:spPr>
          <a:xfrm>
            <a:off x="7954054" y="1610614"/>
            <a:ext cx="285008" cy="285008"/>
          </a:xfrm>
          <a:prstGeom prst="ellipse">
            <a:avLst/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IN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40" name="Oval 1039"/>
          <p:cNvSpPr/>
          <p:nvPr/>
        </p:nvSpPr>
        <p:spPr>
          <a:xfrm>
            <a:off x="8342586" y="2299713"/>
            <a:ext cx="285008" cy="285008"/>
          </a:xfrm>
          <a:prstGeom prst="ellipse">
            <a:avLst/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IN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41" name="Oval 1040"/>
          <p:cNvSpPr/>
          <p:nvPr/>
        </p:nvSpPr>
        <p:spPr>
          <a:xfrm>
            <a:off x="8738002" y="2988812"/>
            <a:ext cx="285008" cy="285008"/>
          </a:xfrm>
          <a:prstGeom prst="ellipse">
            <a:avLst/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IN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42" name="Oval 1041"/>
          <p:cNvSpPr/>
          <p:nvPr/>
        </p:nvSpPr>
        <p:spPr>
          <a:xfrm>
            <a:off x="9133418" y="3677911"/>
            <a:ext cx="285008" cy="285008"/>
          </a:xfrm>
          <a:prstGeom prst="ellipse">
            <a:avLst/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IN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92" name="TextBox 991"/>
          <p:cNvSpPr txBox="1"/>
          <p:nvPr/>
        </p:nvSpPr>
        <p:spPr>
          <a:xfrm>
            <a:off x="2157495" y="5464868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87"/>
            <a:r>
              <a:rPr lang="en-IN" b="1" dirty="0">
                <a:solidFill>
                  <a:prstClr val="white"/>
                </a:solidFill>
                <a:latin typeface="BR Omega VN" pitchFamily="2" charset="77"/>
                <a:cs typeface="Arial" pitchFamily="34" charset="0"/>
              </a:rPr>
              <a:t>STAGE 1</a:t>
            </a:r>
          </a:p>
        </p:txBody>
      </p:sp>
      <p:sp>
        <p:nvSpPr>
          <p:cNvPr id="993" name="TextBox 992"/>
          <p:cNvSpPr txBox="1"/>
          <p:nvPr/>
        </p:nvSpPr>
        <p:spPr>
          <a:xfrm>
            <a:off x="5578752" y="5450185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87"/>
            <a:r>
              <a:rPr lang="en-IN" b="1" dirty="0">
                <a:solidFill>
                  <a:prstClr val="white"/>
                </a:solidFill>
                <a:latin typeface="BR Omega VN" pitchFamily="2" charset="77"/>
                <a:cs typeface="Arial" pitchFamily="34" charset="0"/>
              </a:rPr>
              <a:t>STAGE 2</a:t>
            </a:r>
          </a:p>
        </p:txBody>
      </p:sp>
      <p:sp>
        <p:nvSpPr>
          <p:cNvPr id="994" name="TextBox 993"/>
          <p:cNvSpPr txBox="1"/>
          <p:nvPr/>
        </p:nvSpPr>
        <p:spPr>
          <a:xfrm>
            <a:off x="8932866" y="5470987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87"/>
            <a:r>
              <a:rPr lang="en-IN" b="1" dirty="0">
                <a:solidFill>
                  <a:prstClr val="white"/>
                </a:solidFill>
                <a:latin typeface="BR Omega VN" pitchFamily="2" charset="77"/>
                <a:cs typeface="Arial" pitchFamily="34" charset="0"/>
              </a:rPr>
              <a:t>STAGE 3</a:t>
            </a:r>
          </a:p>
        </p:txBody>
      </p:sp>
      <p:sp>
        <p:nvSpPr>
          <p:cNvPr id="1043" name="Rectangle 1042"/>
          <p:cNvSpPr/>
          <p:nvPr/>
        </p:nvSpPr>
        <p:spPr>
          <a:xfrm>
            <a:off x="1639353" y="1192478"/>
            <a:ext cx="212952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I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a sample text.  Insert your desired text here. </a:t>
            </a:r>
          </a:p>
        </p:txBody>
      </p:sp>
      <p:sp>
        <p:nvSpPr>
          <p:cNvPr id="1050" name="Rectangle 1049"/>
          <p:cNvSpPr/>
          <p:nvPr/>
        </p:nvSpPr>
        <p:spPr>
          <a:xfrm>
            <a:off x="2070428" y="1757490"/>
            <a:ext cx="212952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I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a sample text.  Insert your desired text here. </a:t>
            </a:r>
          </a:p>
        </p:txBody>
      </p:sp>
      <p:sp>
        <p:nvSpPr>
          <p:cNvPr id="1051" name="Rectangle 1050"/>
          <p:cNvSpPr/>
          <p:nvPr/>
        </p:nvSpPr>
        <p:spPr>
          <a:xfrm>
            <a:off x="2527628" y="2272052"/>
            <a:ext cx="212952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I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a sample text.  Insert your desired text here. </a:t>
            </a:r>
          </a:p>
        </p:txBody>
      </p:sp>
      <p:sp>
        <p:nvSpPr>
          <p:cNvPr id="1052" name="Rectangle 1051"/>
          <p:cNvSpPr/>
          <p:nvPr/>
        </p:nvSpPr>
        <p:spPr>
          <a:xfrm>
            <a:off x="2883692" y="2806440"/>
            <a:ext cx="212952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I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a sample text.  Insert your desired text here. </a:t>
            </a:r>
          </a:p>
        </p:txBody>
      </p:sp>
      <p:sp>
        <p:nvSpPr>
          <p:cNvPr id="1053" name="Rectangle 1052"/>
          <p:cNvSpPr/>
          <p:nvPr/>
        </p:nvSpPr>
        <p:spPr>
          <a:xfrm>
            <a:off x="3229169" y="3328474"/>
            <a:ext cx="212952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I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a sample text.  Insert your desired text here. </a:t>
            </a:r>
          </a:p>
        </p:txBody>
      </p:sp>
      <p:sp>
        <p:nvSpPr>
          <p:cNvPr id="1064" name="Rectangle 1063"/>
          <p:cNvSpPr/>
          <p:nvPr/>
        </p:nvSpPr>
        <p:spPr>
          <a:xfrm>
            <a:off x="5323079" y="1550426"/>
            <a:ext cx="212952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I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a sample text.  Insert your desired text here. </a:t>
            </a:r>
          </a:p>
        </p:txBody>
      </p:sp>
      <p:sp>
        <p:nvSpPr>
          <p:cNvPr id="1065" name="Rectangle 1064"/>
          <p:cNvSpPr/>
          <p:nvPr/>
        </p:nvSpPr>
        <p:spPr>
          <a:xfrm>
            <a:off x="5767216" y="2438701"/>
            <a:ext cx="212952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I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a sample text.  Insert your desired text here. </a:t>
            </a:r>
          </a:p>
        </p:txBody>
      </p:sp>
      <p:sp>
        <p:nvSpPr>
          <p:cNvPr id="1066" name="Rectangle 1065"/>
          <p:cNvSpPr/>
          <p:nvPr/>
        </p:nvSpPr>
        <p:spPr>
          <a:xfrm>
            <a:off x="6119914" y="3287786"/>
            <a:ext cx="155615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I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a sample text.  Insert your desired text here. </a:t>
            </a:r>
          </a:p>
        </p:txBody>
      </p:sp>
      <p:sp>
        <p:nvSpPr>
          <p:cNvPr id="1067" name="Rectangle 1066"/>
          <p:cNvSpPr/>
          <p:nvPr/>
        </p:nvSpPr>
        <p:spPr>
          <a:xfrm>
            <a:off x="8340599" y="1498175"/>
            <a:ext cx="214378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I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a sample text.  Insert your desired text here. </a:t>
            </a:r>
          </a:p>
        </p:txBody>
      </p:sp>
      <p:sp>
        <p:nvSpPr>
          <p:cNvPr id="1068" name="Rectangle 1067"/>
          <p:cNvSpPr/>
          <p:nvPr/>
        </p:nvSpPr>
        <p:spPr>
          <a:xfrm>
            <a:off x="8758610" y="2242758"/>
            <a:ext cx="214378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I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a sample text.  Insert your desired text here. </a:t>
            </a:r>
          </a:p>
        </p:txBody>
      </p:sp>
      <p:sp>
        <p:nvSpPr>
          <p:cNvPr id="1069" name="Rectangle 1068"/>
          <p:cNvSpPr/>
          <p:nvPr/>
        </p:nvSpPr>
        <p:spPr>
          <a:xfrm>
            <a:off x="9176622" y="2908964"/>
            <a:ext cx="214378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I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a sample text.  Insert your desired text here. </a:t>
            </a:r>
          </a:p>
        </p:txBody>
      </p:sp>
      <p:sp>
        <p:nvSpPr>
          <p:cNvPr id="1070" name="Rectangle 1069"/>
          <p:cNvSpPr/>
          <p:nvPr/>
        </p:nvSpPr>
        <p:spPr>
          <a:xfrm>
            <a:off x="9568507" y="3614357"/>
            <a:ext cx="174396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I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a sample text.  Insert your desired text here. </a:t>
            </a:r>
          </a:p>
        </p:txBody>
      </p:sp>
      <p:sp>
        <p:nvSpPr>
          <p:cNvPr id="1084" name="TextBox 1083"/>
          <p:cNvSpPr txBox="1"/>
          <p:nvPr/>
        </p:nvSpPr>
        <p:spPr>
          <a:xfrm>
            <a:off x="2313150" y="5999735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/>
            <a:r>
              <a:rPr lang="en-I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 year</a:t>
            </a:r>
          </a:p>
        </p:txBody>
      </p:sp>
      <p:sp>
        <p:nvSpPr>
          <p:cNvPr id="1085" name="TextBox 1084"/>
          <p:cNvSpPr txBox="1"/>
          <p:nvPr/>
        </p:nvSpPr>
        <p:spPr>
          <a:xfrm>
            <a:off x="5692107" y="5980426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/>
            <a:r>
              <a:rPr lang="en-I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2.5 year</a:t>
            </a:r>
          </a:p>
        </p:txBody>
      </p:sp>
      <p:sp>
        <p:nvSpPr>
          <p:cNvPr id="1086" name="TextBox 1085"/>
          <p:cNvSpPr txBox="1"/>
          <p:nvPr/>
        </p:nvSpPr>
        <p:spPr>
          <a:xfrm>
            <a:off x="9133418" y="6015046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/>
            <a:r>
              <a:rPr lang="en-I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 year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3122E50-3EE6-5E41-B9A7-8A4D52F7C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11CBF4-4B84-5544-91EF-77058660B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31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4">
                <a:lumMod val="20000"/>
                <a:lumOff val="80000"/>
              </a:schemeClr>
            </a:gs>
            <a:gs pos="0">
              <a:schemeClr val="accent4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Rectangle 1042"/>
          <p:cNvSpPr/>
          <p:nvPr/>
        </p:nvSpPr>
        <p:spPr>
          <a:xfrm>
            <a:off x="1639353" y="1192478"/>
            <a:ext cx="212952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I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a sample text.  Insert your desired text here.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69DA45-4051-EC4B-B81C-604FFEF07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graphicFrame>
        <p:nvGraphicFramePr>
          <p:cNvPr id="50" name="Table 4">
            <a:extLst>
              <a:ext uri="{FF2B5EF4-FFF2-40B4-BE49-F238E27FC236}">
                <a16:creationId xmlns:a16="http://schemas.microsoft.com/office/drawing/2014/main" id="{C804F370-50D6-6843-AA38-2B9B11DF5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978015"/>
              </p:ext>
            </p:extLst>
          </p:nvPr>
        </p:nvGraphicFramePr>
        <p:xfrm>
          <a:off x="609439" y="1127639"/>
          <a:ext cx="10989888" cy="560563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915824">
                  <a:extLst>
                    <a:ext uri="{9D8B030D-6E8A-4147-A177-3AD203B41FA5}">
                      <a16:colId xmlns:a16="http://schemas.microsoft.com/office/drawing/2014/main" val="3120635935"/>
                    </a:ext>
                  </a:extLst>
                </a:gridCol>
                <a:gridCol w="915824">
                  <a:extLst>
                    <a:ext uri="{9D8B030D-6E8A-4147-A177-3AD203B41FA5}">
                      <a16:colId xmlns:a16="http://schemas.microsoft.com/office/drawing/2014/main" val="1330314619"/>
                    </a:ext>
                  </a:extLst>
                </a:gridCol>
                <a:gridCol w="915824">
                  <a:extLst>
                    <a:ext uri="{9D8B030D-6E8A-4147-A177-3AD203B41FA5}">
                      <a16:colId xmlns:a16="http://schemas.microsoft.com/office/drawing/2014/main" val="3777322809"/>
                    </a:ext>
                  </a:extLst>
                </a:gridCol>
                <a:gridCol w="915824">
                  <a:extLst>
                    <a:ext uri="{9D8B030D-6E8A-4147-A177-3AD203B41FA5}">
                      <a16:colId xmlns:a16="http://schemas.microsoft.com/office/drawing/2014/main" val="180049162"/>
                    </a:ext>
                  </a:extLst>
                </a:gridCol>
                <a:gridCol w="915824">
                  <a:extLst>
                    <a:ext uri="{9D8B030D-6E8A-4147-A177-3AD203B41FA5}">
                      <a16:colId xmlns:a16="http://schemas.microsoft.com/office/drawing/2014/main" val="2082495863"/>
                    </a:ext>
                  </a:extLst>
                </a:gridCol>
                <a:gridCol w="915824">
                  <a:extLst>
                    <a:ext uri="{9D8B030D-6E8A-4147-A177-3AD203B41FA5}">
                      <a16:colId xmlns:a16="http://schemas.microsoft.com/office/drawing/2014/main" val="3954530733"/>
                    </a:ext>
                  </a:extLst>
                </a:gridCol>
                <a:gridCol w="915824">
                  <a:extLst>
                    <a:ext uri="{9D8B030D-6E8A-4147-A177-3AD203B41FA5}">
                      <a16:colId xmlns:a16="http://schemas.microsoft.com/office/drawing/2014/main" val="502645419"/>
                    </a:ext>
                  </a:extLst>
                </a:gridCol>
                <a:gridCol w="915824">
                  <a:extLst>
                    <a:ext uri="{9D8B030D-6E8A-4147-A177-3AD203B41FA5}">
                      <a16:colId xmlns:a16="http://schemas.microsoft.com/office/drawing/2014/main" val="3204385830"/>
                    </a:ext>
                  </a:extLst>
                </a:gridCol>
                <a:gridCol w="915824">
                  <a:extLst>
                    <a:ext uri="{9D8B030D-6E8A-4147-A177-3AD203B41FA5}">
                      <a16:colId xmlns:a16="http://schemas.microsoft.com/office/drawing/2014/main" val="374070346"/>
                    </a:ext>
                  </a:extLst>
                </a:gridCol>
                <a:gridCol w="915824">
                  <a:extLst>
                    <a:ext uri="{9D8B030D-6E8A-4147-A177-3AD203B41FA5}">
                      <a16:colId xmlns:a16="http://schemas.microsoft.com/office/drawing/2014/main" val="2339323314"/>
                    </a:ext>
                  </a:extLst>
                </a:gridCol>
                <a:gridCol w="915824">
                  <a:extLst>
                    <a:ext uri="{9D8B030D-6E8A-4147-A177-3AD203B41FA5}">
                      <a16:colId xmlns:a16="http://schemas.microsoft.com/office/drawing/2014/main" val="2875200662"/>
                    </a:ext>
                  </a:extLst>
                </a:gridCol>
                <a:gridCol w="915824">
                  <a:extLst>
                    <a:ext uri="{9D8B030D-6E8A-4147-A177-3AD203B41FA5}">
                      <a16:colId xmlns:a16="http://schemas.microsoft.com/office/drawing/2014/main" val="2723843654"/>
                    </a:ext>
                  </a:extLst>
                </a:gridCol>
              </a:tblGrid>
              <a:tr h="560563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34EA2"/>
                          </a:solidFill>
                          <a:latin typeface="BR Omega VN" pitchFamily="2" charset="77"/>
                        </a:rPr>
                        <a:t>2022</a:t>
                      </a:r>
                    </a:p>
                    <a:p>
                      <a:pPr algn="ctr"/>
                      <a:r>
                        <a:rPr lang="en-IN" sz="1400" b="1" dirty="0">
                          <a:solidFill>
                            <a:srgbClr val="034EA2"/>
                          </a:solidFill>
                          <a:latin typeface="BR Omega VN" pitchFamily="2" charset="77"/>
                        </a:rPr>
                        <a:t>Jan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34EA2"/>
                          </a:solidFill>
                          <a:latin typeface="BR Omega VN" pitchFamily="2" charset="77"/>
                        </a:rPr>
                        <a:t>Feb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34EA2"/>
                          </a:solidFill>
                          <a:latin typeface="BR Omega VN" pitchFamily="2" charset="77"/>
                        </a:rPr>
                        <a:t>Mar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34EA2"/>
                          </a:solidFill>
                          <a:latin typeface="BR Omega VN" pitchFamily="2" charset="77"/>
                        </a:rPr>
                        <a:t>Apr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34EA2"/>
                          </a:solidFill>
                          <a:latin typeface="BR Omega VN" pitchFamily="2" charset="77"/>
                        </a:rPr>
                        <a:t>May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34EA2"/>
                          </a:solidFill>
                          <a:latin typeface="BR Omega VN" pitchFamily="2" charset="77"/>
                        </a:rPr>
                        <a:t>Jun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34EA2"/>
                          </a:solidFill>
                          <a:latin typeface="BR Omega VN" pitchFamily="2" charset="77"/>
                        </a:rPr>
                        <a:t>Jul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34EA2"/>
                          </a:solidFill>
                          <a:latin typeface="BR Omega VN" pitchFamily="2" charset="77"/>
                        </a:rPr>
                        <a:t>Aug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34EA2"/>
                          </a:solidFill>
                          <a:latin typeface="BR Omega VN" pitchFamily="2" charset="77"/>
                        </a:rPr>
                        <a:t>Sep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34EA2"/>
                          </a:solidFill>
                          <a:latin typeface="BR Omega VN" pitchFamily="2" charset="77"/>
                        </a:rPr>
                        <a:t>Oct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34EA2"/>
                          </a:solidFill>
                          <a:latin typeface="BR Omega VN" pitchFamily="2" charset="77"/>
                        </a:rPr>
                        <a:t>Nov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34EA2"/>
                          </a:solidFill>
                          <a:latin typeface="BR Omega VN" pitchFamily="2" charset="77"/>
                        </a:rPr>
                        <a:t>Dec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628995"/>
                  </a:ext>
                </a:extLst>
              </a:tr>
            </a:tbl>
          </a:graphicData>
        </a:graphic>
      </p:graphicFrame>
      <p:graphicFrame>
        <p:nvGraphicFramePr>
          <p:cNvPr id="51" name="Table 4">
            <a:extLst>
              <a:ext uri="{FF2B5EF4-FFF2-40B4-BE49-F238E27FC236}">
                <a16:creationId xmlns:a16="http://schemas.microsoft.com/office/drawing/2014/main" id="{9F8602B9-1E24-6D4B-AAB6-1CD18113A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069028"/>
              </p:ext>
            </p:extLst>
          </p:nvPr>
        </p:nvGraphicFramePr>
        <p:xfrm>
          <a:off x="609439" y="1847630"/>
          <a:ext cx="10989893" cy="2224034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0989893">
                  <a:extLst>
                    <a:ext uri="{9D8B030D-6E8A-4147-A177-3AD203B41FA5}">
                      <a16:colId xmlns:a16="http://schemas.microsoft.com/office/drawing/2014/main" val="1152951351"/>
                    </a:ext>
                  </a:extLst>
                </a:gridCol>
              </a:tblGrid>
              <a:tr h="602062"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rgbClr val="034EA2"/>
                          </a:solidFill>
                          <a:latin typeface="BR Omega VN" pitchFamily="2" charset="77"/>
                        </a:rPr>
                        <a:t>Product 01</a:t>
                      </a:r>
                    </a:p>
                  </a:txBody>
                  <a:tcPr marL="198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494424"/>
                  </a:ext>
                </a:extLst>
              </a:tr>
              <a:tr h="405493">
                <a:tc>
                  <a:txBody>
                    <a:bodyPr/>
                    <a:lstStyle/>
                    <a:p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728218"/>
                  </a:ext>
                </a:extLst>
              </a:tr>
              <a:tr h="405493">
                <a:tc>
                  <a:txBody>
                    <a:bodyPr/>
                    <a:lstStyle/>
                    <a:p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242308"/>
                  </a:ext>
                </a:extLst>
              </a:tr>
              <a:tr h="405493">
                <a:tc>
                  <a:txBody>
                    <a:bodyPr/>
                    <a:lstStyle/>
                    <a:p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989326"/>
                  </a:ext>
                </a:extLst>
              </a:tr>
              <a:tr h="405493">
                <a:tc>
                  <a:txBody>
                    <a:bodyPr/>
                    <a:lstStyle/>
                    <a:p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693232"/>
                  </a:ext>
                </a:extLst>
              </a:tr>
            </a:tbl>
          </a:graphicData>
        </a:graphic>
      </p:graphicFrame>
      <p:graphicFrame>
        <p:nvGraphicFramePr>
          <p:cNvPr id="52" name="Table 4">
            <a:extLst>
              <a:ext uri="{FF2B5EF4-FFF2-40B4-BE49-F238E27FC236}">
                <a16:creationId xmlns:a16="http://schemas.microsoft.com/office/drawing/2014/main" id="{F4882BEA-C8D5-BC4D-B985-2DE7916127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199593"/>
              </p:ext>
            </p:extLst>
          </p:nvPr>
        </p:nvGraphicFramePr>
        <p:xfrm>
          <a:off x="609439" y="4203710"/>
          <a:ext cx="10989893" cy="2010824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0989893">
                  <a:extLst>
                    <a:ext uri="{9D8B030D-6E8A-4147-A177-3AD203B41FA5}">
                      <a16:colId xmlns:a16="http://schemas.microsoft.com/office/drawing/2014/main" val="1152951351"/>
                    </a:ext>
                  </a:extLst>
                </a:gridCol>
              </a:tblGrid>
              <a:tr h="544344"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rgbClr val="034EA2"/>
                          </a:solidFill>
                          <a:latin typeface="BR Omega VN" pitchFamily="2" charset="77"/>
                        </a:rPr>
                        <a:t>Product 02</a:t>
                      </a:r>
                    </a:p>
                  </a:txBody>
                  <a:tcPr marL="198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494424"/>
                  </a:ext>
                </a:extLst>
              </a:tr>
              <a:tr h="366620">
                <a:tc>
                  <a:txBody>
                    <a:bodyPr/>
                    <a:lstStyle/>
                    <a:p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728218"/>
                  </a:ext>
                </a:extLst>
              </a:tr>
              <a:tr h="366620">
                <a:tc>
                  <a:txBody>
                    <a:bodyPr/>
                    <a:lstStyle/>
                    <a:p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242308"/>
                  </a:ext>
                </a:extLst>
              </a:tr>
              <a:tr h="366620">
                <a:tc>
                  <a:txBody>
                    <a:bodyPr/>
                    <a:lstStyle/>
                    <a:p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989326"/>
                  </a:ext>
                </a:extLst>
              </a:tr>
              <a:tr h="366620">
                <a:tc>
                  <a:txBody>
                    <a:bodyPr/>
                    <a:lstStyle/>
                    <a:p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693232"/>
                  </a:ext>
                </a:extLst>
              </a:tr>
            </a:tbl>
          </a:graphicData>
        </a:graphic>
      </p:graphicFrame>
      <p:sp>
        <p:nvSpPr>
          <p:cNvPr id="4" name="Round Diagonal Corner Rectangle 3">
            <a:extLst>
              <a:ext uri="{FF2B5EF4-FFF2-40B4-BE49-F238E27FC236}">
                <a16:creationId xmlns:a16="http://schemas.microsoft.com/office/drawing/2014/main" id="{65595E5D-E38C-E84F-A3FD-928BFA98FBEB}"/>
              </a:ext>
            </a:extLst>
          </p:cNvPr>
          <p:cNvSpPr/>
          <p:nvPr/>
        </p:nvSpPr>
        <p:spPr>
          <a:xfrm>
            <a:off x="702736" y="2514304"/>
            <a:ext cx="2607729" cy="279400"/>
          </a:xfrm>
          <a:prstGeom prst="round2DiagRect">
            <a:avLst/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Project name</a:t>
            </a:r>
          </a:p>
        </p:txBody>
      </p:sp>
      <p:sp>
        <p:nvSpPr>
          <p:cNvPr id="69" name="Round Diagonal Corner Rectangle 68">
            <a:extLst>
              <a:ext uri="{FF2B5EF4-FFF2-40B4-BE49-F238E27FC236}">
                <a16:creationId xmlns:a16="http://schemas.microsoft.com/office/drawing/2014/main" id="{FD9079F4-F615-2E41-AA0A-449C2D983D04}"/>
              </a:ext>
            </a:extLst>
          </p:cNvPr>
          <p:cNvSpPr/>
          <p:nvPr/>
        </p:nvSpPr>
        <p:spPr>
          <a:xfrm>
            <a:off x="1507065" y="2901775"/>
            <a:ext cx="2768600" cy="279400"/>
          </a:xfrm>
          <a:prstGeom prst="round2DiagRect">
            <a:avLst/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Project name</a:t>
            </a:r>
          </a:p>
        </p:txBody>
      </p:sp>
      <p:sp>
        <p:nvSpPr>
          <p:cNvPr id="70" name="Round Diagonal Corner Rectangle 69">
            <a:extLst>
              <a:ext uri="{FF2B5EF4-FFF2-40B4-BE49-F238E27FC236}">
                <a16:creationId xmlns:a16="http://schemas.microsoft.com/office/drawing/2014/main" id="{1744ACCD-FEC0-FF42-8D94-CDAB7F7C4DE1}"/>
              </a:ext>
            </a:extLst>
          </p:cNvPr>
          <p:cNvSpPr/>
          <p:nvPr/>
        </p:nvSpPr>
        <p:spPr>
          <a:xfrm>
            <a:off x="3354012" y="2504248"/>
            <a:ext cx="1773401" cy="279400"/>
          </a:xfrm>
          <a:prstGeom prst="round2Diag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Project name</a:t>
            </a:r>
          </a:p>
        </p:txBody>
      </p:sp>
      <p:sp>
        <p:nvSpPr>
          <p:cNvPr id="71" name="Round Diagonal Corner Rectangle 70">
            <a:extLst>
              <a:ext uri="{FF2B5EF4-FFF2-40B4-BE49-F238E27FC236}">
                <a16:creationId xmlns:a16="http://schemas.microsoft.com/office/drawing/2014/main" id="{089C0E9A-EFFD-BB4B-867C-26085872BDD8}"/>
              </a:ext>
            </a:extLst>
          </p:cNvPr>
          <p:cNvSpPr/>
          <p:nvPr/>
        </p:nvSpPr>
        <p:spPr>
          <a:xfrm>
            <a:off x="3327399" y="3310929"/>
            <a:ext cx="3657591" cy="279400"/>
          </a:xfrm>
          <a:prstGeom prst="round2DiagRect">
            <a:avLst/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Project name</a:t>
            </a:r>
          </a:p>
        </p:txBody>
      </p:sp>
      <p:sp>
        <p:nvSpPr>
          <p:cNvPr id="72" name="Round Diagonal Corner Rectangle 71">
            <a:extLst>
              <a:ext uri="{FF2B5EF4-FFF2-40B4-BE49-F238E27FC236}">
                <a16:creationId xmlns:a16="http://schemas.microsoft.com/office/drawing/2014/main" id="{83288010-15F4-D840-AFD5-77AEDF03525B}"/>
              </a:ext>
            </a:extLst>
          </p:cNvPr>
          <p:cNvSpPr/>
          <p:nvPr/>
        </p:nvSpPr>
        <p:spPr>
          <a:xfrm>
            <a:off x="5184068" y="2514304"/>
            <a:ext cx="2190399" cy="279400"/>
          </a:xfrm>
          <a:prstGeom prst="round2DiagRect">
            <a:avLst/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Project name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911B766-4A14-1543-824A-188368F21C60}"/>
              </a:ext>
            </a:extLst>
          </p:cNvPr>
          <p:cNvGrpSpPr/>
          <p:nvPr/>
        </p:nvGrpSpPr>
        <p:grpSpPr>
          <a:xfrm>
            <a:off x="2438937" y="1847630"/>
            <a:ext cx="2473474" cy="2205811"/>
            <a:chOff x="2422004" y="1687763"/>
            <a:chExt cx="2473474" cy="2205811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AC302F1-6211-4A4F-9809-9E2B34B19964}"/>
                </a:ext>
              </a:extLst>
            </p:cNvPr>
            <p:cNvGrpSpPr/>
            <p:nvPr/>
          </p:nvGrpSpPr>
          <p:grpSpPr>
            <a:xfrm>
              <a:off x="2422004" y="1687763"/>
              <a:ext cx="2473474" cy="598238"/>
              <a:chOff x="2422004" y="1687763"/>
              <a:chExt cx="2473474" cy="598238"/>
            </a:xfrm>
          </p:grpSpPr>
          <p:sp>
            <p:nvSpPr>
              <p:cNvPr id="56" name="Rectangle: Diagonal Corners Rounded 37">
                <a:extLst>
                  <a:ext uri="{FF2B5EF4-FFF2-40B4-BE49-F238E27FC236}">
                    <a16:creationId xmlns:a16="http://schemas.microsoft.com/office/drawing/2014/main" id="{E814F877-0FE4-854E-9339-7A8EF9F17CC1}"/>
                  </a:ext>
                </a:extLst>
              </p:cNvPr>
              <p:cNvSpPr/>
              <p:nvPr/>
            </p:nvSpPr>
            <p:spPr>
              <a:xfrm>
                <a:off x="2422004" y="1687763"/>
                <a:ext cx="2473474" cy="598238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rgbClr val="F3712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C83D5717-BAAA-4449-A176-E824BC13139C}"/>
                  </a:ext>
                </a:extLst>
              </p:cNvPr>
              <p:cNvGrpSpPr/>
              <p:nvPr/>
            </p:nvGrpSpPr>
            <p:grpSpPr>
              <a:xfrm>
                <a:off x="2708335" y="1763850"/>
                <a:ext cx="1877197" cy="451084"/>
                <a:chOff x="2705046" y="1770428"/>
                <a:chExt cx="1877197" cy="451084"/>
              </a:xfrm>
            </p:grpSpPr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2F429FA-5731-9840-A923-AC385B3D769F}"/>
                    </a:ext>
                  </a:extLst>
                </p:cNvPr>
                <p:cNvSpPr txBox="1"/>
                <p:nvPr/>
              </p:nvSpPr>
              <p:spPr>
                <a:xfrm>
                  <a:off x="2705046" y="1770428"/>
                  <a:ext cx="1877197" cy="24294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r>
                    <a:rPr lang="en-IN" sz="1400" b="1" dirty="0">
                      <a:solidFill>
                        <a:schemeClr val="bg1"/>
                      </a:solidFill>
                    </a:rPr>
                    <a:t>Sample text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A363BE9-F6F5-F646-96F1-7ED795F343D9}"/>
                    </a:ext>
                  </a:extLst>
                </p:cNvPr>
                <p:cNvSpPr txBox="1"/>
                <p:nvPr/>
              </p:nvSpPr>
              <p:spPr>
                <a:xfrm>
                  <a:off x="2705046" y="1978564"/>
                  <a:ext cx="1877197" cy="24294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r>
                    <a:rPr lang="en-IN" sz="900" dirty="0">
                      <a:solidFill>
                        <a:schemeClr val="bg1"/>
                      </a:solidFill>
                    </a:rPr>
                    <a:t>MM/DD/YYYY</a:t>
                  </a:r>
                </a:p>
              </p:txBody>
            </p:sp>
          </p:grp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81A844D-027E-2849-9503-D1F1D4A07BF3}"/>
                </a:ext>
              </a:extLst>
            </p:cNvPr>
            <p:cNvCxnSpPr>
              <a:cxnSpLocks/>
            </p:cNvCxnSpPr>
            <p:nvPr/>
          </p:nvCxnSpPr>
          <p:spPr>
            <a:xfrm>
              <a:off x="2426394" y="2253343"/>
              <a:ext cx="0" cy="1640231"/>
            </a:xfrm>
            <a:prstGeom prst="line">
              <a:avLst/>
            </a:prstGeom>
            <a:ln w="12700">
              <a:solidFill>
                <a:srgbClr val="F3712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Round Diagonal Corner Rectangle 72">
            <a:extLst>
              <a:ext uri="{FF2B5EF4-FFF2-40B4-BE49-F238E27FC236}">
                <a16:creationId xmlns:a16="http://schemas.microsoft.com/office/drawing/2014/main" id="{CD037684-E81D-9747-8377-66B8DCEFB229}"/>
              </a:ext>
            </a:extLst>
          </p:cNvPr>
          <p:cNvSpPr/>
          <p:nvPr/>
        </p:nvSpPr>
        <p:spPr>
          <a:xfrm>
            <a:off x="4055536" y="4814571"/>
            <a:ext cx="2607729" cy="279400"/>
          </a:xfrm>
          <a:prstGeom prst="round2DiagRect">
            <a:avLst/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Project name</a:t>
            </a:r>
          </a:p>
        </p:txBody>
      </p:sp>
      <p:sp>
        <p:nvSpPr>
          <p:cNvPr id="74" name="Round Diagonal Corner Rectangle 73">
            <a:extLst>
              <a:ext uri="{FF2B5EF4-FFF2-40B4-BE49-F238E27FC236}">
                <a16:creationId xmlns:a16="http://schemas.microsoft.com/office/drawing/2014/main" id="{CE03D1C7-0551-B349-9791-53547A84FE2A}"/>
              </a:ext>
            </a:extLst>
          </p:cNvPr>
          <p:cNvSpPr/>
          <p:nvPr/>
        </p:nvSpPr>
        <p:spPr>
          <a:xfrm>
            <a:off x="4858779" y="5169129"/>
            <a:ext cx="2768600" cy="279400"/>
          </a:xfrm>
          <a:prstGeom prst="round2DiagRect">
            <a:avLst/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Project name</a:t>
            </a:r>
          </a:p>
        </p:txBody>
      </p:sp>
      <p:sp>
        <p:nvSpPr>
          <p:cNvPr id="75" name="Round Diagonal Corner Rectangle 74">
            <a:extLst>
              <a:ext uri="{FF2B5EF4-FFF2-40B4-BE49-F238E27FC236}">
                <a16:creationId xmlns:a16="http://schemas.microsoft.com/office/drawing/2014/main" id="{DE1FC73C-64EF-034F-A7C6-4D5506277015}"/>
              </a:ext>
            </a:extLst>
          </p:cNvPr>
          <p:cNvSpPr/>
          <p:nvPr/>
        </p:nvSpPr>
        <p:spPr>
          <a:xfrm>
            <a:off x="6706812" y="4804515"/>
            <a:ext cx="1773401" cy="279400"/>
          </a:xfrm>
          <a:prstGeom prst="round2Diag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Project name</a:t>
            </a:r>
          </a:p>
        </p:txBody>
      </p:sp>
      <p:sp>
        <p:nvSpPr>
          <p:cNvPr id="76" name="Round Diagonal Corner Rectangle 75">
            <a:extLst>
              <a:ext uri="{FF2B5EF4-FFF2-40B4-BE49-F238E27FC236}">
                <a16:creationId xmlns:a16="http://schemas.microsoft.com/office/drawing/2014/main" id="{CF639D45-0607-584A-AA6C-DA1493DF134C}"/>
              </a:ext>
            </a:extLst>
          </p:cNvPr>
          <p:cNvSpPr/>
          <p:nvPr/>
        </p:nvSpPr>
        <p:spPr>
          <a:xfrm>
            <a:off x="6706812" y="5514552"/>
            <a:ext cx="3657591" cy="279400"/>
          </a:xfrm>
          <a:prstGeom prst="round2Diag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Project name</a:t>
            </a:r>
          </a:p>
        </p:txBody>
      </p:sp>
      <p:sp>
        <p:nvSpPr>
          <p:cNvPr id="77" name="Round Diagonal Corner Rectangle 76">
            <a:extLst>
              <a:ext uri="{FF2B5EF4-FFF2-40B4-BE49-F238E27FC236}">
                <a16:creationId xmlns:a16="http://schemas.microsoft.com/office/drawing/2014/main" id="{325EC695-9DBD-A641-A45F-07CE774403B1}"/>
              </a:ext>
            </a:extLst>
          </p:cNvPr>
          <p:cNvSpPr/>
          <p:nvPr/>
        </p:nvSpPr>
        <p:spPr>
          <a:xfrm>
            <a:off x="8536868" y="4814571"/>
            <a:ext cx="2190399" cy="279400"/>
          </a:xfrm>
          <a:prstGeom prst="round2DiagRect">
            <a:avLst/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Project name</a:t>
            </a:r>
          </a:p>
        </p:txBody>
      </p:sp>
      <p:sp>
        <p:nvSpPr>
          <p:cNvPr id="78" name="Round Diagonal Corner Rectangle 77">
            <a:extLst>
              <a:ext uri="{FF2B5EF4-FFF2-40B4-BE49-F238E27FC236}">
                <a16:creationId xmlns:a16="http://schemas.microsoft.com/office/drawing/2014/main" id="{32033078-401D-0D4D-BA6C-1687906A77EB}"/>
              </a:ext>
            </a:extLst>
          </p:cNvPr>
          <p:cNvSpPr/>
          <p:nvPr/>
        </p:nvSpPr>
        <p:spPr>
          <a:xfrm>
            <a:off x="4055536" y="5879166"/>
            <a:ext cx="3616591" cy="279400"/>
          </a:xfrm>
          <a:prstGeom prst="round2DiagRect">
            <a:avLst/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Project name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3EBA0A0-EA41-244C-A7BB-5E40E40C29FC}"/>
              </a:ext>
            </a:extLst>
          </p:cNvPr>
          <p:cNvGrpSpPr/>
          <p:nvPr/>
        </p:nvGrpSpPr>
        <p:grpSpPr>
          <a:xfrm>
            <a:off x="8631190" y="4203710"/>
            <a:ext cx="2473474" cy="2010824"/>
            <a:chOff x="7279139" y="4155659"/>
            <a:chExt cx="2473474" cy="2213900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FE1EB0D-E15B-8C43-B7BA-EF4EC1B4F471}"/>
                </a:ext>
              </a:extLst>
            </p:cNvPr>
            <p:cNvGrpSpPr/>
            <p:nvPr/>
          </p:nvGrpSpPr>
          <p:grpSpPr>
            <a:xfrm>
              <a:off x="7279139" y="4155659"/>
              <a:ext cx="2473474" cy="598224"/>
              <a:chOff x="2422004" y="1687763"/>
              <a:chExt cx="2473474" cy="598224"/>
            </a:xfrm>
          </p:grpSpPr>
          <p:sp>
            <p:nvSpPr>
              <p:cNvPr id="63" name="Rectangle: Diagonal Corners Rounded 44">
                <a:extLst>
                  <a:ext uri="{FF2B5EF4-FFF2-40B4-BE49-F238E27FC236}">
                    <a16:creationId xmlns:a16="http://schemas.microsoft.com/office/drawing/2014/main" id="{D9354EC4-F112-CA4B-80A2-08BB3C976D6E}"/>
                  </a:ext>
                </a:extLst>
              </p:cNvPr>
              <p:cNvSpPr/>
              <p:nvPr/>
            </p:nvSpPr>
            <p:spPr>
              <a:xfrm>
                <a:off x="2422004" y="1687763"/>
                <a:ext cx="2473474" cy="59822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rgbClr val="F3712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432BCE4B-3B77-3640-AA92-55B9B647AE45}"/>
                  </a:ext>
                </a:extLst>
              </p:cNvPr>
              <p:cNvGrpSpPr/>
              <p:nvPr/>
            </p:nvGrpSpPr>
            <p:grpSpPr>
              <a:xfrm>
                <a:off x="2708335" y="1763850"/>
                <a:ext cx="1877197" cy="451084"/>
                <a:chOff x="2705046" y="1770428"/>
                <a:chExt cx="1877197" cy="451084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E5B2035C-6D78-C243-892C-EB40438EA793}"/>
                    </a:ext>
                  </a:extLst>
                </p:cNvPr>
                <p:cNvSpPr txBox="1"/>
                <p:nvPr/>
              </p:nvSpPr>
              <p:spPr>
                <a:xfrm>
                  <a:off x="2705046" y="1770428"/>
                  <a:ext cx="1877197" cy="24294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r>
                    <a:rPr lang="en-IN" sz="1400" b="1" dirty="0">
                      <a:solidFill>
                        <a:schemeClr val="bg1"/>
                      </a:solidFill>
                    </a:rPr>
                    <a:t>Sample text</a:t>
                  </a: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916B4F8D-328F-B145-B247-7E275DC51E00}"/>
                    </a:ext>
                  </a:extLst>
                </p:cNvPr>
                <p:cNvSpPr txBox="1"/>
                <p:nvPr/>
              </p:nvSpPr>
              <p:spPr>
                <a:xfrm>
                  <a:off x="2705046" y="1978564"/>
                  <a:ext cx="1877197" cy="24294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r>
                    <a:rPr lang="en-IN" sz="900" dirty="0">
                      <a:solidFill>
                        <a:schemeClr val="bg1"/>
                      </a:solidFill>
                    </a:rPr>
                    <a:t>MM/DD/YYYY</a:t>
                  </a:r>
                </a:p>
              </p:txBody>
            </p:sp>
          </p:grpSp>
        </p:grp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0F40CBD-A9E5-B844-867C-2C428F3FF660}"/>
                </a:ext>
              </a:extLst>
            </p:cNvPr>
            <p:cNvCxnSpPr>
              <a:cxnSpLocks/>
            </p:cNvCxnSpPr>
            <p:nvPr/>
          </p:nvCxnSpPr>
          <p:spPr>
            <a:xfrm>
              <a:off x="7285391" y="4729328"/>
              <a:ext cx="0" cy="1640231"/>
            </a:xfrm>
            <a:prstGeom prst="line">
              <a:avLst/>
            </a:prstGeom>
            <a:ln w="12700">
              <a:solidFill>
                <a:srgbClr val="F3712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09929D-15C0-364B-A3D7-DF38093DA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32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31144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42EEE52-FCE0-7248-989A-6920D44B8EC0}"/>
              </a:ext>
            </a:extLst>
          </p:cNvPr>
          <p:cNvGrpSpPr/>
          <p:nvPr/>
        </p:nvGrpSpPr>
        <p:grpSpPr>
          <a:xfrm>
            <a:off x="4891122" y="5207998"/>
            <a:ext cx="5187492" cy="894968"/>
            <a:chOff x="5238256" y="5207998"/>
            <a:chExt cx="5187492" cy="894968"/>
          </a:xfrm>
        </p:grpSpPr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67A35DB7-9621-47F9-BFB2-876689F58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8256" y="5207998"/>
              <a:ext cx="4544315" cy="891659"/>
            </a:xfrm>
            <a:custGeom>
              <a:avLst/>
              <a:gdLst>
                <a:gd name="T0" fmla="*/ 2591 w 2747"/>
                <a:gd name="T1" fmla="*/ 270 h 539"/>
                <a:gd name="T2" fmla="*/ 2747 w 2747"/>
                <a:gd name="T3" fmla="*/ 0 h 539"/>
                <a:gd name="T4" fmla="*/ 233 w 2747"/>
                <a:gd name="T5" fmla="*/ 0 h 539"/>
                <a:gd name="T6" fmla="*/ 0 w 2747"/>
                <a:gd name="T7" fmla="*/ 539 h 539"/>
                <a:gd name="T8" fmla="*/ 2747 w 2747"/>
                <a:gd name="T9" fmla="*/ 539 h 539"/>
                <a:gd name="T10" fmla="*/ 2591 w 2747"/>
                <a:gd name="T11" fmla="*/ 27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47" h="539">
                  <a:moveTo>
                    <a:pt x="2591" y="270"/>
                  </a:moveTo>
                  <a:lnTo>
                    <a:pt x="2747" y="0"/>
                  </a:lnTo>
                  <a:lnTo>
                    <a:pt x="233" y="0"/>
                  </a:lnTo>
                  <a:lnTo>
                    <a:pt x="0" y="539"/>
                  </a:lnTo>
                  <a:lnTo>
                    <a:pt x="2747" y="539"/>
                  </a:lnTo>
                  <a:lnTo>
                    <a:pt x="2591" y="27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6C727D7-CBF7-3C41-A2DA-E52CDEE81AB3}"/>
                </a:ext>
              </a:extLst>
            </p:cNvPr>
            <p:cNvSpPr/>
            <p:nvPr/>
          </p:nvSpPr>
          <p:spPr>
            <a:xfrm>
              <a:off x="9431867" y="5214616"/>
              <a:ext cx="993881" cy="88835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B6C38AE-277A-2340-B728-320CE45A33CC}"/>
              </a:ext>
            </a:extLst>
          </p:cNvPr>
          <p:cNvGrpSpPr/>
          <p:nvPr/>
        </p:nvGrpSpPr>
        <p:grpSpPr>
          <a:xfrm>
            <a:off x="5301383" y="4254720"/>
            <a:ext cx="4784581" cy="888761"/>
            <a:chOff x="5648517" y="4254720"/>
            <a:chExt cx="4784581" cy="888761"/>
          </a:xfrm>
        </p:grpSpPr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7D2CD9FB-6457-46D8-B940-A82D919E0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8517" y="4255131"/>
              <a:ext cx="4134052" cy="888350"/>
            </a:xfrm>
            <a:custGeom>
              <a:avLst/>
              <a:gdLst>
                <a:gd name="T0" fmla="*/ 2499 w 2499"/>
                <a:gd name="T1" fmla="*/ 0 h 537"/>
                <a:gd name="T2" fmla="*/ 230 w 2499"/>
                <a:gd name="T3" fmla="*/ 0 h 537"/>
                <a:gd name="T4" fmla="*/ 0 w 2499"/>
                <a:gd name="T5" fmla="*/ 537 h 537"/>
                <a:gd name="T6" fmla="*/ 2499 w 2499"/>
                <a:gd name="T7" fmla="*/ 537 h 537"/>
                <a:gd name="T8" fmla="*/ 2343 w 2499"/>
                <a:gd name="T9" fmla="*/ 269 h 537"/>
                <a:gd name="T10" fmla="*/ 2499 w 2499"/>
                <a:gd name="T11" fmla="*/ 0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99" h="537">
                  <a:moveTo>
                    <a:pt x="2499" y="0"/>
                  </a:moveTo>
                  <a:lnTo>
                    <a:pt x="230" y="0"/>
                  </a:lnTo>
                  <a:lnTo>
                    <a:pt x="0" y="537"/>
                  </a:lnTo>
                  <a:lnTo>
                    <a:pt x="2499" y="537"/>
                  </a:lnTo>
                  <a:lnTo>
                    <a:pt x="2343" y="269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B0E3AAB-BE53-E74D-87D2-35A2741A2F15}"/>
                </a:ext>
              </a:extLst>
            </p:cNvPr>
            <p:cNvSpPr/>
            <p:nvPr/>
          </p:nvSpPr>
          <p:spPr>
            <a:xfrm>
              <a:off x="9439217" y="4254720"/>
              <a:ext cx="993881" cy="88835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45F666-7B16-8440-A310-B45A0E7C0BE3}"/>
              </a:ext>
            </a:extLst>
          </p:cNvPr>
          <p:cNvGrpSpPr/>
          <p:nvPr/>
        </p:nvGrpSpPr>
        <p:grpSpPr>
          <a:xfrm>
            <a:off x="6118599" y="2344435"/>
            <a:ext cx="3960015" cy="893312"/>
            <a:chOff x="6465733" y="2344435"/>
            <a:chExt cx="3960015" cy="893312"/>
          </a:xfrm>
        </p:grpSpPr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872728F8-43E7-4EE2-A8BC-440400375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5733" y="2344435"/>
              <a:ext cx="3316837" cy="893312"/>
            </a:xfrm>
            <a:custGeom>
              <a:avLst/>
              <a:gdLst>
                <a:gd name="T0" fmla="*/ 1849 w 2005"/>
                <a:gd name="T1" fmla="*/ 270 h 540"/>
                <a:gd name="T2" fmla="*/ 2005 w 2005"/>
                <a:gd name="T3" fmla="*/ 0 h 540"/>
                <a:gd name="T4" fmla="*/ 231 w 2005"/>
                <a:gd name="T5" fmla="*/ 0 h 540"/>
                <a:gd name="T6" fmla="*/ 0 w 2005"/>
                <a:gd name="T7" fmla="*/ 540 h 540"/>
                <a:gd name="T8" fmla="*/ 2005 w 2005"/>
                <a:gd name="T9" fmla="*/ 540 h 540"/>
                <a:gd name="T10" fmla="*/ 1849 w 2005"/>
                <a:gd name="T11" fmla="*/ 27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5" h="540">
                  <a:moveTo>
                    <a:pt x="1849" y="270"/>
                  </a:moveTo>
                  <a:lnTo>
                    <a:pt x="2005" y="0"/>
                  </a:lnTo>
                  <a:lnTo>
                    <a:pt x="231" y="0"/>
                  </a:lnTo>
                  <a:lnTo>
                    <a:pt x="0" y="540"/>
                  </a:lnTo>
                  <a:lnTo>
                    <a:pt x="2005" y="540"/>
                  </a:lnTo>
                  <a:lnTo>
                    <a:pt x="1849" y="27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ABFC5FE-A0A3-C647-ADE3-8D9570AAE13C}"/>
                </a:ext>
              </a:extLst>
            </p:cNvPr>
            <p:cNvSpPr/>
            <p:nvPr/>
          </p:nvSpPr>
          <p:spPr>
            <a:xfrm>
              <a:off x="9431867" y="2347743"/>
              <a:ext cx="993881" cy="88835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17B4852-F137-3545-8ABB-850B9D93C100}"/>
              </a:ext>
            </a:extLst>
          </p:cNvPr>
          <p:cNvGrpSpPr/>
          <p:nvPr/>
        </p:nvGrpSpPr>
        <p:grpSpPr>
          <a:xfrm>
            <a:off x="5709990" y="3298957"/>
            <a:ext cx="4375975" cy="893311"/>
            <a:chOff x="6057124" y="3298957"/>
            <a:chExt cx="4375975" cy="893311"/>
          </a:xfrm>
        </p:grpSpPr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D8A35C0C-53A2-41DA-A525-62A3C7FEB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7124" y="3298957"/>
              <a:ext cx="3725444" cy="891659"/>
            </a:xfrm>
            <a:custGeom>
              <a:avLst/>
              <a:gdLst>
                <a:gd name="T0" fmla="*/ 2096 w 2252"/>
                <a:gd name="T1" fmla="*/ 269 h 539"/>
                <a:gd name="T2" fmla="*/ 2252 w 2252"/>
                <a:gd name="T3" fmla="*/ 0 h 539"/>
                <a:gd name="T4" fmla="*/ 230 w 2252"/>
                <a:gd name="T5" fmla="*/ 0 h 539"/>
                <a:gd name="T6" fmla="*/ 0 w 2252"/>
                <a:gd name="T7" fmla="*/ 539 h 539"/>
                <a:gd name="T8" fmla="*/ 2252 w 2252"/>
                <a:gd name="T9" fmla="*/ 539 h 539"/>
                <a:gd name="T10" fmla="*/ 2096 w 2252"/>
                <a:gd name="T11" fmla="*/ 269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52" h="539">
                  <a:moveTo>
                    <a:pt x="2096" y="269"/>
                  </a:moveTo>
                  <a:lnTo>
                    <a:pt x="2252" y="0"/>
                  </a:lnTo>
                  <a:lnTo>
                    <a:pt x="230" y="0"/>
                  </a:lnTo>
                  <a:lnTo>
                    <a:pt x="0" y="539"/>
                  </a:lnTo>
                  <a:lnTo>
                    <a:pt x="2252" y="539"/>
                  </a:lnTo>
                  <a:lnTo>
                    <a:pt x="2096" y="26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DDD7010-5478-054B-87D0-8056313140B1}"/>
                </a:ext>
              </a:extLst>
            </p:cNvPr>
            <p:cNvSpPr/>
            <p:nvPr/>
          </p:nvSpPr>
          <p:spPr>
            <a:xfrm>
              <a:off x="9439218" y="3303918"/>
              <a:ext cx="993881" cy="88835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F578B93-DB60-4448-BAA4-C7CEDE10860C}"/>
              </a:ext>
            </a:extLst>
          </p:cNvPr>
          <p:cNvGrpSpPr/>
          <p:nvPr/>
        </p:nvGrpSpPr>
        <p:grpSpPr>
          <a:xfrm>
            <a:off x="6528861" y="1391568"/>
            <a:ext cx="3549753" cy="891660"/>
            <a:chOff x="6875995" y="1391568"/>
            <a:chExt cx="3549753" cy="891660"/>
          </a:xfrm>
        </p:grpSpPr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46960615-6A97-4CAD-8AAA-64BE8C1B3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5995" y="1391569"/>
              <a:ext cx="2906575" cy="891659"/>
            </a:xfrm>
            <a:custGeom>
              <a:avLst/>
              <a:gdLst>
                <a:gd name="T0" fmla="*/ 1757 w 1757"/>
                <a:gd name="T1" fmla="*/ 539 h 539"/>
                <a:gd name="T2" fmla="*/ 1601 w 1757"/>
                <a:gd name="T3" fmla="*/ 270 h 539"/>
                <a:gd name="T4" fmla="*/ 1757 w 1757"/>
                <a:gd name="T5" fmla="*/ 0 h 539"/>
                <a:gd name="T6" fmla="*/ 230 w 1757"/>
                <a:gd name="T7" fmla="*/ 0 h 539"/>
                <a:gd name="T8" fmla="*/ 0 w 1757"/>
                <a:gd name="T9" fmla="*/ 539 h 539"/>
                <a:gd name="T10" fmla="*/ 1757 w 1757"/>
                <a:gd name="T11" fmla="*/ 539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57" h="539">
                  <a:moveTo>
                    <a:pt x="1757" y="539"/>
                  </a:moveTo>
                  <a:lnTo>
                    <a:pt x="1601" y="270"/>
                  </a:lnTo>
                  <a:lnTo>
                    <a:pt x="1757" y="0"/>
                  </a:lnTo>
                  <a:lnTo>
                    <a:pt x="230" y="0"/>
                  </a:lnTo>
                  <a:lnTo>
                    <a:pt x="0" y="539"/>
                  </a:lnTo>
                  <a:lnTo>
                    <a:pt x="1757" y="53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D3C9E01-9943-3549-B241-43CD3E2DC189}"/>
                </a:ext>
              </a:extLst>
            </p:cNvPr>
            <p:cNvSpPr/>
            <p:nvPr/>
          </p:nvSpPr>
          <p:spPr>
            <a:xfrm>
              <a:off x="9431867" y="1391568"/>
              <a:ext cx="993881" cy="88835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dirty="0"/>
            </a:p>
          </p:txBody>
        </p:sp>
      </p:grpSp>
      <p:sp>
        <p:nvSpPr>
          <p:cNvPr id="30" name="Freeform 27">
            <a:extLst>
              <a:ext uri="{FF2B5EF4-FFF2-40B4-BE49-F238E27FC236}">
                <a16:creationId xmlns:a16="http://schemas.microsoft.com/office/drawing/2014/main" id="{65BCBBE9-6135-4318-B21E-808E7E48CD49}"/>
              </a:ext>
            </a:extLst>
          </p:cNvPr>
          <p:cNvSpPr>
            <a:spLocks/>
          </p:cNvSpPr>
          <p:nvPr/>
        </p:nvSpPr>
        <p:spPr bwMode="auto">
          <a:xfrm>
            <a:off x="1200417" y="1391569"/>
            <a:ext cx="5571623" cy="891659"/>
          </a:xfrm>
          <a:custGeom>
            <a:avLst/>
            <a:gdLst>
              <a:gd name="T0" fmla="*/ 0 w 3368"/>
              <a:gd name="T1" fmla="*/ 0 h 539"/>
              <a:gd name="T2" fmla="*/ 232 w 3368"/>
              <a:gd name="T3" fmla="*/ 539 h 539"/>
              <a:gd name="T4" fmla="*/ 3136 w 3368"/>
              <a:gd name="T5" fmla="*/ 539 h 539"/>
              <a:gd name="T6" fmla="*/ 3368 w 3368"/>
              <a:gd name="T7" fmla="*/ 0 h 539"/>
              <a:gd name="T8" fmla="*/ 0 w 3368"/>
              <a:gd name="T9" fmla="*/ 0 h 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68" h="539">
                <a:moveTo>
                  <a:pt x="0" y="0"/>
                </a:moveTo>
                <a:lnTo>
                  <a:pt x="232" y="539"/>
                </a:lnTo>
                <a:lnTo>
                  <a:pt x="3136" y="539"/>
                </a:lnTo>
                <a:lnTo>
                  <a:pt x="336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47491A1-5EB2-4728-8B51-E239EEFDEB76}"/>
              </a:ext>
            </a:extLst>
          </p:cNvPr>
          <p:cNvSpPr txBox="1"/>
          <p:nvPr/>
        </p:nvSpPr>
        <p:spPr>
          <a:xfrm>
            <a:off x="7717945" y="1586028"/>
            <a:ext cx="1645530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200" kern="0" dirty="0">
                <a:solidFill>
                  <a:schemeClr val="accent5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This is a sample text. Insert your desired text here. </a:t>
            </a:r>
            <a:endParaRPr lang="en-US" sz="1200" dirty="0">
              <a:solidFill>
                <a:schemeClr val="accent5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626FAA-F58A-4F3D-85D2-3FEA250909C8}"/>
              </a:ext>
            </a:extLst>
          </p:cNvPr>
          <p:cNvSpPr txBox="1"/>
          <p:nvPr/>
        </p:nvSpPr>
        <p:spPr>
          <a:xfrm>
            <a:off x="7531290" y="2607771"/>
            <a:ext cx="1963241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200" kern="0" dirty="0">
                <a:solidFill>
                  <a:schemeClr val="accent5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This is a sample text. Insert your desired text here. </a:t>
            </a:r>
            <a:endParaRPr lang="en-US" sz="1200" dirty="0">
              <a:solidFill>
                <a:schemeClr val="accent5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9646531-5D90-41A9-B1EA-FF457A78B864}"/>
              </a:ext>
            </a:extLst>
          </p:cNvPr>
          <p:cNvSpPr txBox="1"/>
          <p:nvPr/>
        </p:nvSpPr>
        <p:spPr>
          <a:xfrm>
            <a:off x="7206421" y="3552651"/>
            <a:ext cx="2348336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200" kern="0" dirty="0">
                <a:solidFill>
                  <a:schemeClr val="accent5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This is a sample text. Insert your desired text here. </a:t>
            </a:r>
            <a:endParaRPr lang="en-US" sz="1200" dirty="0">
              <a:solidFill>
                <a:schemeClr val="accent5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A47811C-A2F2-491E-85A9-3B910878B703}"/>
              </a:ext>
            </a:extLst>
          </p:cNvPr>
          <p:cNvSpPr txBox="1"/>
          <p:nvPr/>
        </p:nvSpPr>
        <p:spPr>
          <a:xfrm>
            <a:off x="6880237" y="4497531"/>
            <a:ext cx="2734991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200" kern="0" dirty="0">
                <a:solidFill>
                  <a:schemeClr val="accent5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This is a sample text. </a:t>
            </a:r>
          </a:p>
          <a:p>
            <a:r>
              <a:rPr lang="en-US" sz="1200" kern="0" dirty="0">
                <a:solidFill>
                  <a:schemeClr val="accent5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Insert your desired text here. </a:t>
            </a:r>
            <a:endParaRPr lang="en-US" sz="1200" dirty="0">
              <a:solidFill>
                <a:schemeClr val="accent5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4F5CA82-B6C4-4308-B369-2F01099AA77B}"/>
              </a:ext>
            </a:extLst>
          </p:cNvPr>
          <p:cNvSpPr txBox="1"/>
          <p:nvPr/>
        </p:nvSpPr>
        <p:spPr>
          <a:xfrm>
            <a:off x="6552735" y="5462731"/>
            <a:ext cx="3123206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200" kern="0" dirty="0">
                <a:solidFill>
                  <a:schemeClr val="accent5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This is a sample text. </a:t>
            </a:r>
          </a:p>
          <a:p>
            <a:r>
              <a:rPr lang="en-US" sz="1200" kern="0" dirty="0">
                <a:solidFill>
                  <a:schemeClr val="accent5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Insert your desired text here. </a:t>
            </a:r>
            <a:endParaRPr lang="en-US" sz="1200" dirty="0">
              <a:solidFill>
                <a:schemeClr val="accent5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B9D1EEF-815B-44F9-A6B0-98670C5D4640}"/>
              </a:ext>
            </a:extLst>
          </p:cNvPr>
          <p:cNvSpPr txBox="1"/>
          <p:nvPr/>
        </p:nvSpPr>
        <p:spPr>
          <a:xfrm>
            <a:off x="2171199" y="1635068"/>
            <a:ext cx="3630056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R Omega VN" pitchFamily="2" charset="77"/>
              </a:rPr>
              <a:t>Awareness</a:t>
            </a:r>
          </a:p>
        </p:txBody>
      </p:sp>
      <p:sp>
        <p:nvSpPr>
          <p:cNvPr id="31" name="Freeform 28">
            <a:extLst>
              <a:ext uri="{FF2B5EF4-FFF2-40B4-BE49-F238E27FC236}">
                <a16:creationId xmlns:a16="http://schemas.microsoft.com/office/drawing/2014/main" id="{57B412B4-3DB1-4FF2-8739-23DDA128E7E8}"/>
              </a:ext>
            </a:extLst>
          </p:cNvPr>
          <p:cNvSpPr>
            <a:spLocks/>
          </p:cNvSpPr>
          <p:nvPr/>
        </p:nvSpPr>
        <p:spPr bwMode="auto">
          <a:xfrm>
            <a:off x="1612334" y="2344435"/>
            <a:ext cx="4751099" cy="893312"/>
          </a:xfrm>
          <a:custGeom>
            <a:avLst/>
            <a:gdLst>
              <a:gd name="T0" fmla="*/ 231 w 2872"/>
              <a:gd name="T1" fmla="*/ 540 h 540"/>
              <a:gd name="T2" fmla="*/ 2640 w 2872"/>
              <a:gd name="T3" fmla="*/ 540 h 540"/>
              <a:gd name="T4" fmla="*/ 2872 w 2872"/>
              <a:gd name="T5" fmla="*/ 0 h 540"/>
              <a:gd name="T6" fmla="*/ 0 w 2872"/>
              <a:gd name="T7" fmla="*/ 0 h 540"/>
              <a:gd name="T8" fmla="*/ 231 w 2872"/>
              <a:gd name="T9" fmla="*/ 54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72" h="540">
                <a:moveTo>
                  <a:pt x="231" y="540"/>
                </a:moveTo>
                <a:lnTo>
                  <a:pt x="2640" y="540"/>
                </a:lnTo>
                <a:lnTo>
                  <a:pt x="2872" y="0"/>
                </a:lnTo>
                <a:lnTo>
                  <a:pt x="0" y="0"/>
                </a:lnTo>
                <a:lnTo>
                  <a:pt x="231" y="540"/>
                </a:lnTo>
                <a:close/>
              </a:path>
            </a:pathLst>
          </a:custGeom>
          <a:solidFill>
            <a:srgbClr val="33B2C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63D56A1-35B4-45FB-9BBB-F9A97C06056F}"/>
              </a:ext>
            </a:extLst>
          </p:cNvPr>
          <p:cNvSpPr txBox="1"/>
          <p:nvPr/>
        </p:nvSpPr>
        <p:spPr>
          <a:xfrm>
            <a:off x="2689360" y="2579948"/>
            <a:ext cx="2593734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R Omega VN" pitchFamily="2" charset="77"/>
              </a:rPr>
              <a:t>Interest</a:t>
            </a:r>
          </a:p>
        </p:txBody>
      </p:sp>
      <p:sp>
        <p:nvSpPr>
          <p:cNvPr id="29" name="Freeform 26">
            <a:extLst>
              <a:ext uri="{FF2B5EF4-FFF2-40B4-BE49-F238E27FC236}">
                <a16:creationId xmlns:a16="http://schemas.microsoft.com/office/drawing/2014/main" id="{EEF4E76C-D8B7-4078-9E86-107F29FDA1EE}"/>
              </a:ext>
            </a:extLst>
          </p:cNvPr>
          <p:cNvSpPr>
            <a:spLocks/>
          </p:cNvSpPr>
          <p:nvPr/>
        </p:nvSpPr>
        <p:spPr bwMode="auto">
          <a:xfrm>
            <a:off x="2022596" y="3298957"/>
            <a:ext cx="3930575" cy="891659"/>
          </a:xfrm>
          <a:custGeom>
            <a:avLst/>
            <a:gdLst>
              <a:gd name="T0" fmla="*/ 232 w 2376"/>
              <a:gd name="T1" fmla="*/ 539 h 539"/>
              <a:gd name="T2" fmla="*/ 2144 w 2376"/>
              <a:gd name="T3" fmla="*/ 539 h 539"/>
              <a:gd name="T4" fmla="*/ 2376 w 2376"/>
              <a:gd name="T5" fmla="*/ 0 h 539"/>
              <a:gd name="T6" fmla="*/ 0 w 2376"/>
              <a:gd name="T7" fmla="*/ 0 h 539"/>
              <a:gd name="T8" fmla="*/ 232 w 2376"/>
              <a:gd name="T9" fmla="*/ 539 h 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76" h="539">
                <a:moveTo>
                  <a:pt x="232" y="539"/>
                </a:moveTo>
                <a:lnTo>
                  <a:pt x="2144" y="539"/>
                </a:lnTo>
                <a:lnTo>
                  <a:pt x="2376" y="0"/>
                </a:lnTo>
                <a:lnTo>
                  <a:pt x="0" y="0"/>
                </a:lnTo>
                <a:lnTo>
                  <a:pt x="232" y="539"/>
                </a:lnTo>
                <a:close/>
              </a:path>
            </a:pathLst>
          </a:custGeom>
          <a:solidFill>
            <a:srgbClr val="50B848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AC17D88-7A7B-46CB-BFDF-68DE337C8475}"/>
              </a:ext>
            </a:extLst>
          </p:cNvPr>
          <p:cNvSpPr txBox="1"/>
          <p:nvPr/>
        </p:nvSpPr>
        <p:spPr>
          <a:xfrm>
            <a:off x="2689360" y="3555308"/>
            <a:ext cx="2593734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R Omega VN" pitchFamily="2" charset="77"/>
              </a:rPr>
              <a:t>Consideration</a:t>
            </a:r>
          </a:p>
        </p:txBody>
      </p:sp>
      <p:sp>
        <p:nvSpPr>
          <p:cNvPr id="28" name="Freeform 25">
            <a:extLst>
              <a:ext uri="{FF2B5EF4-FFF2-40B4-BE49-F238E27FC236}">
                <a16:creationId xmlns:a16="http://schemas.microsoft.com/office/drawing/2014/main" id="{DD23AEE3-E98C-4D6C-A403-5543C1AF8AA2}"/>
              </a:ext>
            </a:extLst>
          </p:cNvPr>
          <p:cNvSpPr>
            <a:spLocks/>
          </p:cNvSpPr>
          <p:nvPr/>
        </p:nvSpPr>
        <p:spPr bwMode="auto">
          <a:xfrm>
            <a:off x="2431203" y="4255131"/>
            <a:ext cx="3110051" cy="888350"/>
          </a:xfrm>
          <a:custGeom>
            <a:avLst/>
            <a:gdLst>
              <a:gd name="T0" fmla="*/ 232 w 1880"/>
              <a:gd name="T1" fmla="*/ 537 h 537"/>
              <a:gd name="T2" fmla="*/ 1650 w 1880"/>
              <a:gd name="T3" fmla="*/ 537 h 537"/>
              <a:gd name="T4" fmla="*/ 1880 w 1880"/>
              <a:gd name="T5" fmla="*/ 0 h 537"/>
              <a:gd name="T6" fmla="*/ 0 w 1880"/>
              <a:gd name="T7" fmla="*/ 0 h 537"/>
              <a:gd name="T8" fmla="*/ 232 w 1880"/>
              <a:gd name="T9" fmla="*/ 537 h 5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80" h="537">
                <a:moveTo>
                  <a:pt x="232" y="537"/>
                </a:moveTo>
                <a:lnTo>
                  <a:pt x="1650" y="537"/>
                </a:lnTo>
                <a:lnTo>
                  <a:pt x="1880" y="0"/>
                </a:lnTo>
                <a:lnTo>
                  <a:pt x="0" y="0"/>
                </a:lnTo>
                <a:lnTo>
                  <a:pt x="232" y="537"/>
                </a:lnTo>
                <a:close/>
              </a:path>
            </a:pathLst>
          </a:custGeom>
          <a:solidFill>
            <a:srgbClr val="034EA2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BB23824-2644-4BCC-9DDC-4BA300B567C0}"/>
              </a:ext>
            </a:extLst>
          </p:cNvPr>
          <p:cNvSpPr txBox="1"/>
          <p:nvPr/>
        </p:nvSpPr>
        <p:spPr>
          <a:xfrm>
            <a:off x="2689360" y="4510348"/>
            <a:ext cx="2593734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R Omega VN" pitchFamily="2" charset="77"/>
              </a:rPr>
              <a:t>Intent</a:t>
            </a:r>
          </a:p>
        </p:txBody>
      </p:sp>
      <p:sp>
        <p:nvSpPr>
          <p:cNvPr id="27" name="Freeform 24">
            <a:extLst>
              <a:ext uri="{FF2B5EF4-FFF2-40B4-BE49-F238E27FC236}">
                <a16:creationId xmlns:a16="http://schemas.microsoft.com/office/drawing/2014/main" id="{A37D0C20-D957-4746-AA85-BF1707847771}"/>
              </a:ext>
            </a:extLst>
          </p:cNvPr>
          <p:cNvSpPr>
            <a:spLocks/>
          </p:cNvSpPr>
          <p:nvPr/>
        </p:nvSpPr>
        <p:spPr bwMode="auto">
          <a:xfrm>
            <a:off x="2839810" y="5207998"/>
            <a:ext cx="2292836" cy="891659"/>
          </a:xfrm>
          <a:custGeom>
            <a:avLst/>
            <a:gdLst>
              <a:gd name="T0" fmla="*/ 232 w 1386"/>
              <a:gd name="T1" fmla="*/ 539 h 539"/>
              <a:gd name="T2" fmla="*/ 1154 w 1386"/>
              <a:gd name="T3" fmla="*/ 539 h 539"/>
              <a:gd name="T4" fmla="*/ 1386 w 1386"/>
              <a:gd name="T5" fmla="*/ 0 h 539"/>
              <a:gd name="T6" fmla="*/ 0 w 1386"/>
              <a:gd name="T7" fmla="*/ 0 h 539"/>
              <a:gd name="T8" fmla="*/ 232 w 1386"/>
              <a:gd name="T9" fmla="*/ 539 h 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86" h="539">
                <a:moveTo>
                  <a:pt x="232" y="539"/>
                </a:moveTo>
                <a:lnTo>
                  <a:pt x="1154" y="539"/>
                </a:lnTo>
                <a:lnTo>
                  <a:pt x="1386" y="0"/>
                </a:lnTo>
                <a:lnTo>
                  <a:pt x="0" y="0"/>
                </a:lnTo>
                <a:lnTo>
                  <a:pt x="232" y="539"/>
                </a:lnTo>
                <a:close/>
              </a:path>
            </a:pathLst>
          </a:custGeom>
          <a:solidFill>
            <a:srgbClr val="19226D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226C9C-7997-4174-9D76-532BE548E5C0}"/>
              </a:ext>
            </a:extLst>
          </p:cNvPr>
          <p:cNvSpPr txBox="1"/>
          <p:nvPr/>
        </p:nvSpPr>
        <p:spPr>
          <a:xfrm>
            <a:off x="2689360" y="5424748"/>
            <a:ext cx="2593734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R Omega VN" pitchFamily="2" charset="77"/>
              </a:rPr>
              <a:t>Conversion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50ACAC-11D4-5149-8A5F-05ADF9FB4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10" name="Round Diagonal Corner Rectangle 9">
            <a:extLst>
              <a:ext uri="{FF2B5EF4-FFF2-40B4-BE49-F238E27FC236}">
                <a16:creationId xmlns:a16="http://schemas.microsoft.com/office/drawing/2014/main" id="{B013FF09-0CD6-534F-A991-B99881BA48FA}"/>
              </a:ext>
            </a:extLst>
          </p:cNvPr>
          <p:cNvSpPr/>
          <p:nvPr/>
        </p:nvSpPr>
        <p:spPr>
          <a:xfrm>
            <a:off x="9607751" y="1375559"/>
            <a:ext cx="1018593" cy="888350"/>
          </a:xfrm>
          <a:prstGeom prst="round2DiagRect">
            <a:avLst/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BR Omega VN" pitchFamily="2" charset="77"/>
              </a:rPr>
              <a:t>01</a:t>
            </a:r>
          </a:p>
        </p:txBody>
      </p:sp>
      <p:sp>
        <p:nvSpPr>
          <p:cNvPr id="64" name="Round Diagonal Corner Rectangle 63">
            <a:extLst>
              <a:ext uri="{FF2B5EF4-FFF2-40B4-BE49-F238E27FC236}">
                <a16:creationId xmlns:a16="http://schemas.microsoft.com/office/drawing/2014/main" id="{4AFBE7D9-507B-704E-8EF8-7E8222B3E8C0}"/>
              </a:ext>
            </a:extLst>
          </p:cNvPr>
          <p:cNvSpPr/>
          <p:nvPr/>
        </p:nvSpPr>
        <p:spPr>
          <a:xfrm>
            <a:off x="9589917" y="2346916"/>
            <a:ext cx="1018593" cy="888350"/>
          </a:xfrm>
          <a:prstGeom prst="round2DiagRect">
            <a:avLst/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BR Omega VN" pitchFamily="2" charset="77"/>
              </a:rPr>
              <a:t>02</a:t>
            </a:r>
          </a:p>
        </p:txBody>
      </p:sp>
      <p:sp>
        <p:nvSpPr>
          <p:cNvPr id="70" name="Round Diagonal Corner Rectangle 69">
            <a:extLst>
              <a:ext uri="{FF2B5EF4-FFF2-40B4-BE49-F238E27FC236}">
                <a16:creationId xmlns:a16="http://schemas.microsoft.com/office/drawing/2014/main" id="{954CF50E-BC3E-3947-A049-75319F20CCBE}"/>
              </a:ext>
            </a:extLst>
          </p:cNvPr>
          <p:cNvSpPr/>
          <p:nvPr/>
        </p:nvSpPr>
        <p:spPr>
          <a:xfrm>
            <a:off x="9589917" y="3312046"/>
            <a:ext cx="1018593" cy="888350"/>
          </a:xfrm>
          <a:prstGeom prst="round2DiagRect">
            <a:avLst/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BR Omega VN" pitchFamily="2" charset="77"/>
              </a:rPr>
              <a:t>03</a:t>
            </a:r>
          </a:p>
        </p:txBody>
      </p:sp>
      <p:sp>
        <p:nvSpPr>
          <p:cNvPr id="71" name="Round Diagonal Corner Rectangle 70">
            <a:extLst>
              <a:ext uri="{FF2B5EF4-FFF2-40B4-BE49-F238E27FC236}">
                <a16:creationId xmlns:a16="http://schemas.microsoft.com/office/drawing/2014/main" id="{2FE17DEC-E1C5-2A47-B396-3BB7088C2941}"/>
              </a:ext>
            </a:extLst>
          </p:cNvPr>
          <p:cNvSpPr/>
          <p:nvPr/>
        </p:nvSpPr>
        <p:spPr>
          <a:xfrm>
            <a:off x="9581673" y="4269048"/>
            <a:ext cx="1018593" cy="888350"/>
          </a:xfrm>
          <a:prstGeom prst="round2Diag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BR Omega VN" pitchFamily="2" charset="77"/>
              </a:rPr>
              <a:t>04</a:t>
            </a:r>
          </a:p>
        </p:txBody>
      </p:sp>
      <p:sp>
        <p:nvSpPr>
          <p:cNvPr id="72" name="Round Diagonal Corner Rectangle 71">
            <a:extLst>
              <a:ext uri="{FF2B5EF4-FFF2-40B4-BE49-F238E27FC236}">
                <a16:creationId xmlns:a16="http://schemas.microsoft.com/office/drawing/2014/main" id="{9743E35B-6CEE-794E-AEFE-6D0A40187945}"/>
              </a:ext>
            </a:extLst>
          </p:cNvPr>
          <p:cNvSpPr/>
          <p:nvPr/>
        </p:nvSpPr>
        <p:spPr>
          <a:xfrm>
            <a:off x="9589917" y="5221234"/>
            <a:ext cx="1018593" cy="888350"/>
          </a:xfrm>
          <a:prstGeom prst="round2DiagRect">
            <a:avLst/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BR Omega VN" pitchFamily="2" charset="77"/>
              </a:rPr>
              <a:t>05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6B6B2918-286C-784C-BFFA-90F0520ECC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7224" y="5360178"/>
            <a:ext cx="612181" cy="610461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FCD3E45A-9FF2-0D49-BAF1-567DF65CAD0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9231" y="2491620"/>
            <a:ext cx="610461" cy="612181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C92E2776-62D1-1C49-B72A-74613B3E73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6680" y="4388923"/>
            <a:ext cx="612181" cy="612181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B3AC9C7B-6717-094E-AAAB-4E4930C53A2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1113" y="3429000"/>
            <a:ext cx="610461" cy="612181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E34675BD-594D-174E-8358-8E9CC9073FC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6776" y="1529652"/>
            <a:ext cx="610461" cy="612181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2C41DA6-E73E-B349-AF00-BA6BE5144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33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93274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80E0BAAE-4C94-4DAA-B527-A9D18A6B36AE}"/>
              </a:ext>
            </a:extLst>
          </p:cNvPr>
          <p:cNvSpPr/>
          <p:nvPr/>
        </p:nvSpPr>
        <p:spPr>
          <a:xfrm>
            <a:off x="3430619" y="2226737"/>
            <a:ext cx="2624865" cy="3671082"/>
          </a:xfrm>
          <a:custGeom>
            <a:avLst/>
            <a:gdLst>
              <a:gd name="connsiteX0" fmla="*/ 0 w 2657373"/>
              <a:gd name="connsiteY0" fmla="*/ 0 h 5285148"/>
              <a:gd name="connsiteX1" fmla="*/ 2657373 w 2657373"/>
              <a:gd name="connsiteY1" fmla="*/ 0 h 5285148"/>
              <a:gd name="connsiteX2" fmla="*/ 2657373 w 2657373"/>
              <a:gd name="connsiteY2" fmla="*/ 5285148 h 5285148"/>
              <a:gd name="connsiteX3" fmla="*/ 0 w 2657373"/>
              <a:gd name="connsiteY3" fmla="*/ 5285148 h 5285148"/>
              <a:gd name="connsiteX4" fmla="*/ 0 w 2657373"/>
              <a:gd name="connsiteY4" fmla="*/ 0 h 5285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7373" h="5285148">
                <a:moveTo>
                  <a:pt x="0" y="0"/>
                </a:moveTo>
                <a:lnTo>
                  <a:pt x="2657373" y="0"/>
                </a:lnTo>
                <a:lnTo>
                  <a:pt x="2657373" y="5285148"/>
                </a:lnTo>
                <a:lnTo>
                  <a:pt x="0" y="528514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4136EEBE-A572-41E9-A298-BD317088E4F0}"/>
              </a:ext>
            </a:extLst>
          </p:cNvPr>
          <p:cNvSpPr/>
          <p:nvPr/>
        </p:nvSpPr>
        <p:spPr>
          <a:xfrm>
            <a:off x="8821515" y="2286889"/>
            <a:ext cx="2624863" cy="3671082"/>
          </a:xfrm>
          <a:custGeom>
            <a:avLst/>
            <a:gdLst>
              <a:gd name="connsiteX0" fmla="*/ 0 w 2657371"/>
              <a:gd name="connsiteY0" fmla="*/ 0 h 5285148"/>
              <a:gd name="connsiteX1" fmla="*/ 2657371 w 2657371"/>
              <a:gd name="connsiteY1" fmla="*/ 0 h 5285148"/>
              <a:gd name="connsiteX2" fmla="*/ 2657371 w 2657371"/>
              <a:gd name="connsiteY2" fmla="*/ 5285148 h 5285148"/>
              <a:gd name="connsiteX3" fmla="*/ 0 w 2657371"/>
              <a:gd name="connsiteY3" fmla="*/ 5285148 h 5285148"/>
              <a:gd name="connsiteX4" fmla="*/ 0 w 2657371"/>
              <a:gd name="connsiteY4" fmla="*/ 0 h 5285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7371" h="5285148">
                <a:moveTo>
                  <a:pt x="0" y="0"/>
                </a:moveTo>
                <a:lnTo>
                  <a:pt x="2657371" y="0"/>
                </a:lnTo>
                <a:lnTo>
                  <a:pt x="2657371" y="5285148"/>
                </a:lnTo>
                <a:lnTo>
                  <a:pt x="0" y="528514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4AA913D2-CD01-40CF-A4FC-D1B3E233CEF5}"/>
              </a:ext>
            </a:extLst>
          </p:cNvPr>
          <p:cNvSpPr/>
          <p:nvPr/>
        </p:nvSpPr>
        <p:spPr>
          <a:xfrm>
            <a:off x="6127052" y="2286889"/>
            <a:ext cx="2624865" cy="3671082"/>
          </a:xfrm>
          <a:custGeom>
            <a:avLst/>
            <a:gdLst>
              <a:gd name="connsiteX0" fmla="*/ 0 w 2657373"/>
              <a:gd name="connsiteY0" fmla="*/ 0 h 5285148"/>
              <a:gd name="connsiteX1" fmla="*/ 2657373 w 2657373"/>
              <a:gd name="connsiteY1" fmla="*/ 0 h 5285148"/>
              <a:gd name="connsiteX2" fmla="*/ 2657373 w 2657373"/>
              <a:gd name="connsiteY2" fmla="*/ 5285148 h 5285148"/>
              <a:gd name="connsiteX3" fmla="*/ 0 w 2657373"/>
              <a:gd name="connsiteY3" fmla="*/ 5285148 h 5285148"/>
              <a:gd name="connsiteX4" fmla="*/ 0 w 2657373"/>
              <a:gd name="connsiteY4" fmla="*/ 0 h 5285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7373" h="5285148">
                <a:moveTo>
                  <a:pt x="0" y="0"/>
                </a:moveTo>
                <a:lnTo>
                  <a:pt x="2657373" y="0"/>
                </a:lnTo>
                <a:lnTo>
                  <a:pt x="2657373" y="5285148"/>
                </a:lnTo>
                <a:lnTo>
                  <a:pt x="0" y="528514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1B99B9BB-6ADB-4345-A237-384F3DEF2773}"/>
              </a:ext>
            </a:extLst>
          </p:cNvPr>
          <p:cNvSpPr/>
          <p:nvPr/>
        </p:nvSpPr>
        <p:spPr>
          <a:xfrm>
            <a:off x="745626" y="2286889"/>
            <a:ext cx="2624863" cy="3671082"/>
          </a:xfrm>
          <a:custGeom>
            <a:avLst/>
            <a:gdLst>
              <a:gd name="connsiteX0" fmla="*/ 0 w 2657371"/>
              <a:gd name="connsiteY0" fmla="*/ 0 h 5285148"/>
              <a:gd name="connsiteX1" fmla="*/ 2657371 w 2657371"/>
              <a:gd name="connsiteY1" fmla="*/ 0 h 5285148"/>
              <a:gd name="connsiteX2" fmla="*/ 2657371 w 2657371"/>
              <a:gd name="connsiteY2" fmla="*/ 5285148 h 5285148"/>
              <a:gd name="connsiteX3" fmla="*/ 0 w 2657371"/>
              <a:gd name="connsiteY3" fmla="*/ 5285148 h 5285148"/>
              <a:gd name="connsiteX4" fmla="*/ 0 w 2657371"/>
              <a:gd name="connsiteY4" fmla="*/ 0 h 5285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7371" h="5285148">
                <a:moveTo>
                  <a:pt x="0" y="0"/>
                </a:moveTo>
                <a:lnTo>
                  <a:pt x="2657371" y="0"/>
                </a:lnTo>
                <a:lnTo>
                  <a:pt x="2657371" y="5285148"/>
                </a:lnTo>
                <a:lnTo>
                  <a:pt x="0" y="528514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29A4FB-CD71-4297-B7B9-A22008960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43" name="Subtitle 6">
            <a:extLst>
              <a:ext uri="{FF2B5EF4-FFF2-40B4-BE49-F238E27FC236}">
                <a16:creationId xmlns:a16="http://schemas.microsoft.com/office/drawing/2014/main" id="{B5E9FD08-6E43-41A8-B681-7014586B8CAF}"/>
              </a:ext>
            </a:extLst>
          </p:cNvPr>
          <p:cNvSpPr txBox="1">
            <a:spLocks/>
          </p:cNvSpPr>
          <p:nvPr/>
        </p:nvSpPr>
        <p:spPr>
          <a:xfrm>
            <a:off x="525780" y="1107020"/>
            <a:ext cx="11569888" cy="266629"/>
          </a:xfrm>
          <a:prstGeom prst="rect">
            <a:avLst/>
          </a:prstGeom>
        </p:spPr>
        <p:txBody>
          <a:bodyPr vert="horz" lIns="91440" tIns="45720" rIns="91440" bIns="45720" numCol="1" spcCol="36576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the sample dummy text insert your desired text here because this is the dummy text.</a:t>
            </a: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122232AE-3855-44FB-93DD-429D69E0DF03}"/>
              </a:ext>
            </a:extLst>
          </p:cNvPr>
          <p:cNvSpPr/>
          <p:nvPr/>
        </p:nvSpPr>
        <p:spPr>
          <a:xfrm rot="10800000" flipV="1">
            <a:off x="745623" y="5380342"/>
            <a:ext cx="2624863" cy="577628"/>
          </a:xfrm>
          <a:custGeom>
            <a:avLst/>
            <a:gdLst>
              <a:gd name="connsiteX0" fmla="*/ 0 w 2657371"/>
              <a:gd name="connsiteY0" fmla="*/ 0 h 5285148"/>
              <a:gd name="connsiteX1" fmla="*/ 2657371 w 2657371"/>
              <a:gd name="connsiteY1" fmla="*/ 0 h 5285148"/>
              <a:gd name="connsiteX2" fmla="*/ 2657371 w 2657371"/>
              <a:gd name="connsiteY2" fmla="*/ 5285148 h 5285148"/>
              <a:gd name="connsiteX3" fmla="*/ 0 w 2657371"/>
              <a:gd name="connsiteY3" fmla="*/ 5285148 h 5285148"/>
              <a:gd name="connsiteX4" fmla="*/ 0 w 2657371"/>
              <a:gd name="connsiteY4" fmla="*/ 0 h 5285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7371" h="5285148">
                <a:moveTo>
                  <a:pt x="0" y="0"/>
                </a:moveTo>
                <a:lnTo>
                  <a:pt x="2657371" y="0"/>
                </a:lnTo>
                <a:lnTo>
                  <a:pt x="2657371" y="5285148"/>
                </a:lnTo>
                <a:lnTo>
                  <a:pt x="0" y="528514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3F69CCE-1B30-402E-9B45-135FE586D3EE}"/>
              </a:ext>
            </a:extLst>
          </p:cNvPr>
          <p:cNvSpPr txBox="1"/>
          <p:nvPr/>
        </p:nvSpPr>
        <p:spPr>
          <a:xfrm>
            <a:off x="1160117" y="2716046"/>
            <a:ext cx="16807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rgbClr val="33B2C1"/>
                </a:solidFill>
                <a:latin typeface="BR Omega VN" pitchFamily="2" charset="77"/>
                <a:ea typeface="Lato" panose="020F0502020204030203" pitchFamily="34" charset="0"/>
                <a:cs typeface="Lato" panose="020F0502020204030203" pitchFamily="34" charset="0"/>
              </a:rPr>
              <a:t>FREE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730C3BE7-1D05-4DFF-B088-083E4B19B55C}"/>
              </a:ext>
            </a:extLst>
          </p:cNvPr>
          <p:cNvSpPr txBox="1"/>
          <p:nvPr/>
        </p:nvSpPr>
        <p:spPr>
          <a:xfrm>
            <a:off x="1036002" y="3057918"/>
            <a:ext cx="2124337" cy="483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Bef>
                <a:spcPts val="0"/>
              </a:spcBef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the sample dummy text insert your desired text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9DC7349-5E99-4F66-A71D-EC5D616163FE}"/>
              </a:ext>
            </a:extLst>
          </p:cNvPr>
          <p:cNvSpPr txBox="1"/>
          <p:nvPr/>
        </p:nvSpPr>
        <p:spPr>
          <a:xfrm>
            <a:off x="1109251" y="5504613"/>
            <a:ext cx="1782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3B2C1"/>
                </a:solidFill>
                <a:latin typeface="BR Omega VN" pitchFamily="2" charset="77"/>
                <a:ea typeface="Lato" panose="020F0502020204030203" pitchFamily="34" charset="0"/>
                <a:cs typeface="Lato" panose="020F0502020204030203" pitchFamily="34" charset="0"/>
              </a:rPr>
              <a:t>GET THIS PLAN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154AE47-C7FB-4134-9AEB-6BEDEFBB6991}"/>
              </a:ext>
            </a:extLst>
          </p:cNvPr>
          <p:cNvSpPr txBox="1"/>
          <p:nvPr/>
        </p:nvSpPr>
        <p:spPr>
          <a:xfrm>
            <a:off x="1060470" y="3521139"/>
            <a:ext cx="1880014" cy="1761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Up to 50 user </a:t>
            </a:r>
          </a:p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Max 100 item / month</a:t>
            </a:r>
          </a:p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100 queries</a:t>
            </a:r>
          </a:p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Basic Statistic</a:t>
            </a:r>
          </a:p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Email Support</a:t>
            </a: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5221860E-6F30-437B-9DF2-2333541813CF}"/>
              </a:ext>
            </a:extLst>
          </p:cNvPr>
          <p:cNvCxnSpPr>
            <a:cxnSpLocks/>
          </p:cNvCxnSpPr>
          <p:nvPr/>
        </p:nvCxnSpPr>
        <p:spPr>
          <a:xfrm>
            <a:off x="1016323" y="3580142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E3C4CCD4-EC68-47E5-A4F0-C02DB09C4390}"/>
              </a:ext>
            </a:extLst>
          </p:cNvPr>
          <p:cNvCxnSpPr>
            <a:cxnSpLocks/>
          </p:cNvCxnSpPr>
          <p:nvPr/>
        </p:nvCxnSpPr>
        <p:spPr>
          <a:xfrm>
            <a:off x="1016323" y="3933758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AD50F39D-0FA3-42E3-93DF-7C1739A54B37}"/>
              </a:ext>
            </a:extLst>
          </p:cNvPr>
          <p:cNvCxnSpPr>
            <a:cxnSpLocks/>
          </p:cNvCxnSpPr>
          <p:nvPr/>
        </p:nvCxnSpPr>
        <p:spPr>
          <a:xfrm>
            <a:off x="1016323" y="4287373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009E919-3137-45E2-BE6C-A213E8FFE20C}"/>
              </a:ext>
            </a:extLst>
          </p:cNvPr>
          <p:cNvCxnSpPr>
            <a:cxnSpLocks/>
          </p:cNvCxnSpPr>
          <p:nvPr/>
        </p:nvCxnSpPr>
        <p:spPr>
          <a:xfrm>
            <a:off x="1016323" y="4640989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2211CC06-3F9A-4D41-A185-2F6791FA6258}"/>
              </a:ext>
            </a:extLst>
          </p:cNvPr>
          <p:cNvCxnSpPr>
            <a:cxnSpLocks/>
          </p:cNvCxnSpPr>
          <p:nvPr/>
        </p:nvCxnSpPr>
        <p:spPr>
          <a:xfrm>
            <a:off x="1016323" y="4994604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8A6920D8-8415-41A4-9ADF-51E11DCD2F00}"/>
              </a:ext>
            </a:extLst>
          </p:cNvPr>
          <p:cNvSpPr txBox="1"/>
          <p:nvPr/>
        </p:nvSpPr>
        <p:spPr>
          <a:xfrm>
            <a:off x="3686597" y="3057918"/>
            <a:ext cx="2124337" cy="483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Bef>
                <a:spcPts val="0"/>
              </a:spcBef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the sample dummy text insert your desired text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D4ACFF6B-252F-4B3F-81DF-ADA94E46F502}"/>
              </a:ext>
            </a:extLst>
          </p:cNvPr>
          <p:cNvSpPr txBox="1"/>
          <p:nvPr/>
        </p:nvSpPr>
        <p:spPr>
          <a:xfrm>
            <a:off x="6369855" y="3057918"/>
            <a:ext cx="2124337" cy="483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Bef>
                <a:spcPts val="0"/>
              </a:spcBef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the sample dummy text insert your desired text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523AD255-9F6E-481A-9041-9566B4B4BEFA}"/>
              </a:ext>
            </a:extLst>
          </p:cNvPr>
          <p:cNvSpPr txBox="1"/>
          <p:nvPr/>
        </p:nvSpPr>
        <p:spPr>
          <a:xfrm>
            <a:off x="9073791" y="3057918"/>
            <a:ext cx="2124337" cy="483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Bef>
                <a:spcPts val="0"/>
              </a:spcBef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the sample dummy text insert your desired text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5EE0E7F-58CD-42E6-93C2-E324F09A159D}"/>
              </a:ext>
            </a:extLst>
          </p:cNvPr>
          <p:cNvSpPr txBox="1"/>
          <p:nvPr/>
        </p:nvSpPr>
        <p:spPr>
          <a:xfrm>
            <a:off x="3734294" y="2716046"/>
            <a:ext cx="20535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rgbClr val="50B848"/>
                </a:solidFill>
                <a:latin typeface="BR Omega VN" pitchFamily="2" charset="77"/>
                <a:ea typeface="Lato" panose="020F0502020204030203" pitchFamily="34" charset="0"/>
                <a:cs typeface="Lato" panose="020F0502020204030203" pitchFamily="34" charset="0"/>
              </a:rPr>
              <a:t>STANDARD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E560B523-8524-4F32-82CC-2490C2D27F25}"/>
              </a:ext>
            </a:extLst>
          </p:cNvPr>
          <p:cNvSpPr/>
          <p:nvPr/>
        </p:nvSpPr>
        <p:spPr>
          <a:xfrm rot="10800000" flipV="1">
            <a:off x="3436336" y="5380342"/>
            <a:ext cx="2624863" cy="577628"/>
          </a:xfrm>
          <a:custGeom>
            <a:avLst/>
            <a:gdLst>
              <a:gd name="connsiteX0" fmla="*/ 0 w 2657371"/>
              <a:gd name="connsiteY0" fmla="*/ 0 h 5285148"/>
              <a:gd name="connsiteX1" fmla="*/ 2657371 w 2657371"/>
              <a:gd name="connsiteY1" fmla="*/ 0 h 5285148"/>
              <a:gd name="connsiteX2" fmla="*/ 2657371 w 2657371"/>
              <a:gd name="connsiteY2" fmla="*/ 5285148 h 5285148"/>
              <a:gd name="connsiteX3" fmla="*/ 0 w 2657371"/>
              <a:gd name="connsiteY3" fmla="*/ 5285148 h 5285148"/>
              <a:gd name="connsiteX4" fmla="*/ 0 w 2657371"/>
              <a:gd name="connsiteY4" fmla="*/ 0 h 5285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7371" h="5285148">
                <a:moveTo>
                  <a:pt x="0" y="0"/>
                </a:moveTo>
                <a:lnTo>
                  <a:pt x="2657371" y="0"/>
                </a:lnTo>
                <a:lnTo>
                  <a:pt x="2657371" y="5285148"/>
                </a:lnTo>
                <a:lnTo>
                  <a:pt x="0" y="528514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8DB730A-23CC-4B93-89FA-7FE18FEE7285}"/>
              </a:ext>
            </a:extLst>
          </p:cNvPr>
          <p:cNvSpPr txBox="1"/>
          <p:nvPr/>
        </p:nvSpPr>
        <p:spPr>
          <a:xfrm>
            <a:off x="3857541" y="5504613"/>
            <a:ext cx="1782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50B848"/>
                </a:solidFill>
                <a:latin typeface="BR Omega VN" pitchFamily="2" charset="77"/>
                <a:ea typeface="Lato" panose="020F0502020204030203" pitchFamily="34" charset="0"/>
                <a:cs typeface="Lato" panose="020F0502020204030203" pitchFamily="34" charset="0"/>
              </a:rPr>
              <a:t>GET THIS PLAN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428CCCD-586B-4FBA-9218-7EAC34D51EA5}"/>
              </a:ext>
            </a:extLst>
          </p:cNvPr>
          <p:cNvSpPr txBox="1"/>
          <p:nvPr/>
        </p:nvSpPr>
        <p:spPr>
          <a:xfrm>
            <a:off x="3763199" y="3521139"/>
            <a:ext cx="1880014" cy="1761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Up to 50 user </a:t>
            </a:r>
          </a:p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Max 100 item / month</a:t>
            </a:r>
          </a:p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100 queries</a:t>
            </a:r>
          </a:p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Basic Statistic</a:t>
            </a:r>
          </a:p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Email Support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1A031367-898E-4778-86F6-9382962A8747}"/>
              </a:ext>
            </a:extLst>
          </p:cNvPr>
          <p:cNvCxnSpPr>
            <a:cxnSpLocks/>
          </p:cNvCxnSpPr>
          <p:nvPr/>
        </p:nvCxnSpPr>
        <p:spPr>
          <a:xfrm>
            <a:off x="3719052" y="3580142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51C00173-412D-4466-A008-6BCB54322429}"/>
              </a:ext>
            </a:extLst>
          </p:cNvPr>
          <p:cNvCxnSpPr>
            <a:cxnSpLocks/>
          </p:cNvCxnSpPr>
          <p:nvPr/>
        </p:nvCxnSpPr>
        <p:spPr>
          <a:xfrm>
            <a:off x="3719052" y="3933758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C3058EF4-4329-4159-8D2C-94D7E1655915}"/>
              </a:ext>
            </a:extLst>
          </p:cNvPr>
          <p:cNvCxnSpPr>
            <a:cxnSpLocks/>
          </p:cNvCxnSpPr>
          <p:nvPr/>
        </p:nvCxnSpPr>
        <p:spPr>
          <a:xfrm>
            <a:off x="3719052" y="4287373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13ED9462-14BE-41F9-8998-7EE253F13CAD}"/>
              </a:ext>
            </a:extLst>
          </p:cNvPr>
          <p:cNvCxnSpPr>
            <a:cxnSpLocks/>
          </p:cNvCxnSpPr>
          <p:nvPr/>
        </p:nvCxnSpPr>
        <p:spPr>
          <a:xfrm>
            <a:off x="3719052" y="4640989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58BBF3A7-B532-4AC0-9956-0A9884EC59D8}"/>
              </a:ext>
            </a:extLst>
          </p:cNvPr>
          <p:cNvCxnSpPr>
            <a:cxnSpLocks/>
          </p:cNvCxnSpPr>
          <p:nvPr/>
        </p:nvCxnSpPr>
        <p:spPr>
          <a:xfrm>
            <a:off x="3719052" y="4994604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DBE9000F-1EFB-4AA4-B751-49A4BE9B8C93}"/>
              </a:ext>
            </a:extLst>
          </p:cNvPr>
          <p:cNvSpPr txBox="1"/>
          <p:nvPr/>
        </p:nvSpPr>
        <p:spPr>
          <a:xfrm>
            <a:off x="6422390" y="2726700"/>
            <a:ext cx="20535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rgbClr val="034EA2"/>
                </a:solidFill>
                <a:latin typeface="BR Omega VN" pitchFamily="2" charset="77"/>
                <a:ea typeface="Lato" panose="020F0502020204030203" pitchFamily="34" charset="0"/>
                <a:cs typeface="Lato" panose="020F0502020204030203" pitchFamily="34" charset="0"/>
              </a:rPr>
              <a:t>PROFESSIONAL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0663622C-D179-4AE7-B638-CC943D666EE2}"/>
              </a:ext>
            </a:extLst>
          </p:cNvPr>
          <p:cNvSpPr/>
          <p:nvPr/>
        </p:nvSpPr>
        <p:spPr>
          <a:xfrm rot="10800000" flipV="1">
            <a:off x="6127054" y="5380342"/>
            <a:ext cx="2624863" cy="577628"/>
          </a:xfrm>
          <a:custGeom>
            <a:avLst/>
            <a:gdLst>
              <a:gd name="connsiteX0" fmla="*/ 0 w 2657371"/>
              <a:gd name="connsiteY0" fmla="*/ 0 h 5285148"/>
              <a:gd name="connsiteX1" fmla="*/ 2657371 w 2657371"/>
              <a:gd name="connsiteY1" fmla="*/ 0 h 5285148"/>
              <a:gd name="connsiteX2" fmla="*/ 2657371 w 2657371"/>
              <a:gd name="connsiteY2" fmla="*/ 5285148 h 5285148"/>
              <a:gd name="connsiteX3" fmla="*/ 0 w 2657371"/>
              <a:gd name="connsiteY3" fmla="*/ 5285148 h 5285148"/>
              <a:gd name="connsiteX4" fmla="*/ 0 w 2657371"/>
              <a:gd name="connsiteY4" fmla="*/ 0 h 5285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7371" h="5285148">
                <a:moveTo>
                  <a:pt x="0" y="0"/>
                </a:moveTo>
                <a:lnTo>
                  <a:pt x="2657371" y="0"/>
                </a:lnTo>
                <a:lnTo>
                  <a:pt x="2657371" y="5285148"/>
                </a:lnTo>
                <a:lnTo>
                  <a:pt x="0" y="528514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56CAE53-A39A-45E6-923A-E61D99C8321C}"/>
              </a:ext>
            </a:extLst>
          </p:cNvPr>
          <p:cNvSpPr txBox="1"/>
          <p:nvPr/>
        </p:nvSpPr>
        <p:spPr>
          <a:xfrm>
            <a:off x="6548259" y="5515267"/>
            <a:ext cx="1782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34EA2"/>
                </a:solidFill>
                <a:latin typeface="BR Omega VN" pitchFamily="2" charset="77"/>
                <a:ea typeface="Lato" panose="020F0502020204030203" pitchFamily="34" charset="0"/>
                <a:cs typeface="Lato" panose="020F0502020204030203" pitchFamily="34" charset="0"/>
              </a:rPr>
              <a:t>GET THIS PLAN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D9558461-FE7D-4C49-BC59-F188DD191B66}"/>
              </a:ext>
            </a:extLst>
          </p:cNvPr>
          <p:cNvSpPr txBox="1"/>
          <p:nvPr/>
        </p:nvSpPr>
        <p:spPr>
          <a:xfrm>
            <a:off x="6453917" y="3521139"/>
            <a:ext cx="1880014" cy="1761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Up to 50 user </a:t>
            </a:r>
          </a:p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Max 100 item / month</a:t>
            </a:r>
          </a:p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100 queries</a:t>
            </a:r>
          </a:p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Basic Statistic</a:t>
            </a:r>
          </a:p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Email Support</a:t>
            </a:r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492C2FEB-A19A-48DD-B436-5159D90FA42D}"/>
              </a:ext>
            </a:extLst>
          </p:cNvPr>
          <p:cNvCxnSpPr>
            <a:cxnSpLocks/>
          </p:cNvCxnSpPr>
          <p:nvPr/>
        </p:nvCxnSpPr>
        <p:spPr>
          <a:xfrm>
            <a:off x="6409770" y="3580142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3E9428CF-D8F5-4610-B18C-F6FDF093AC2B}"/>
              </a:ext>
            </a:extLst>
          </p:cNvPr>
          <p:cNvCxnSpPr>
            <a:cxnSpLocks/>
          </p:cNvCxnSpPr>
          <p:nvPr/>
        </p:nvCxnSpPr>
        <p:spPr>
          <a:xfrm>
            <a:off x="6409770" y="3933758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D4093E72-1A2A-42D1-BA45-7772C7DBFABB}"/>
              </a:ext>
            </a:extLst>
          </p:cNvPr>
          <p:cNvCxnSpPr>
            <a:cxnSpLocks/>
          </p:cNvCxnSpPr>
          <p:nvPr/>
        </p:nvCxnSpPr>
        <p:spPr>
          <a:xfrm>
            <a:off x="6409770" y="4287373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EE5DB94B-E064-417A-BAA5-D26A66EE1E3D}"/>
              </a:ext>
            </a:extLst>
          </p:cNvPr>
          <p:cNvCxnSpPr>
            <a:cxnSpLocks/>
          </p:cNvCxnSpPr>
          <p:nvPr/>
        </p:nvCxnSpPr>
        <p:spPr>
          <a:xfrm>
            <a:off x="6409770" y="4640989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05820146-1016-4DBC-8A9B-78D6EC195C57}"/>
              </a:ext>
            </a:extLst>
          </p:cNvPr>
          <p:cNvCxnSpPr>
            <a:cxnSpLocks/>
          </p:cNvCxnSpPr>
          <p:nvPr/>
        </p:nvCxnSpPr>
        <p:spPr>
          <a:xfrm>
            <a:off x="6409770" y="4994604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77AA2F7A-70DB-4A3B-AFF0-79DC7E47A9B2}"/>
              </a:ext>
            </a:extLst>
          </p:cNvPr>
          <p:cNvSpPr txBox="1"/>
          <p:nvPr/>
        </p:nvSpPr>
        <p:spPr>
          <a:xfrm>
            <a:off x="9109196" y="2716046"/>
            <a:ext cx="20535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rgbClr val="F37121"/>
                </a:solidFill>
                <a:latin typeface="BR Omega VN" pitchFamily="2" charset="77"/>
                <a:ea typeface="Lato" panose="020F0502020204030203" pitchFamily="34" charset="0"/>
                <a:cs typeface="Lato" panose="020F0502020204030203" pitchFamily="34" charset="0"/>
              </a:rPr>
              <a:t>STANDARD</a:t>
            </a:r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87843082-C17A-4159-9EE4-711638226E47}"/>
              </a:ext>
            </a:extLst>
          </p:cNvPr>
          <p:cNvSpPr/>
          <p:nvPr/>
        </p:nvSpPr>
        <p:spPr>
          <a:xfrm rot="10800000" flipV="1">
            <a:off x="8817764" y="5380342"/>
            <a:ext cx="2624863" cy="577628"/>
          </a:xfrm>
          <a:custGeom>
            <a:avLst/>
            <a:gdLst>
              <a:gd name="connsiteX0" fmla="*/ 0 w 2657371"/>
              <a:gd name="connsiteY0" fmla="*/ 0 h 5285148"/>
              <a:gd name="connsiteX1" fmla="*/ 2657371 w 2657371"/>
              <a:gd name="connsiteY1" fmla="*/ 0 h 5285148"/>
              <a:gd name="connsiteX2" fmla="*/ 2657371 w 2657371"/>
              <a:gd name="connsiteY2" fmla="*/ 5285148 h 5285148"/>
              <a:gd name="connsiteX3" fmla="*/ 0 w 2657371"/>
              <a:gd name="connsiteY3" fmla="*/ 5285148 h 5285148"/>
              <a:gd name="connsiteX4" fmla="*/ 0 w 2657371"/>
              <a:gd name="connsiteY4" fmla="*/ 0 h 5285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7371" h="5285148">
                <a:moveTo>
                  <a:pt x="0" y="0"/>
                </a:moveTo>
                <a:lnTo>
                  <a:pt x="2657371" y="0"/>
                </a:lnTo>
                <a:lnTo>
                  <a:pt x="2657371" y="5285148"/>
                </a:lnTo>
                <a:lnTo>
                  <a:pt x="0" y="528514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5B7D67EC-7639-4A2A-857F-F6076EBDFE1B}"/>
              </a:ext>
            </a:extLst>
          </p:cNvPr>
          <p:cNvSpPr txBox="1"/>
          <p:nvPr/>
        </p:nvSpPr>
        <p:spPr>
          <a:xfrm>
            <a:off x="9244733" y="5504613"/>
            <a:ext cx="1782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37121"/>
                </a:solidFill>
                <a:latin typeface="BR Omega VN" pitchFamily="2" charset="77"/>
                <a:ea typeface="Lato" panose="020F0502020204030203" pitchFamily="34" charset="0"/>
                <a:cs typeface="Lato" panose="020F0502020204030203" pitchFamily="34" charset="0"/>
              </a:rPr>
              <a:t>GET THIS PLAN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15AB53C9-CFE9-4B95-9A58-6800D0A03E59}"/>
              </a:ext>
            </a:extLst>
          </p:cNvPr>
          <p:cNvSpPr txBox="1"/>
          <p:nvPr/>
        </p:nvSpPr>
        <p:spPr>
          <a:xfrm>
            <a:off x="9195952" y="3521139"/>
            <a:ext cx="1880014" cy="1761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Up to 50 user </a:t>
            </a:r>
          </a:p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Max 100 item / month</a:t>
            </a:r>
          </a:p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100 queries</a:t>
            </a:r>
          </a:p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Basic Statistic</a:t>
            </a:r>
          </a:p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Email Support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AC10AAD5-A735-4136-B73B-5C4366D7AFFD}"/>
              </a:ext>
            </a:extLst>
          </p:cNvPr>
          <p:cNvCxnSpPr>
            <a:cxnSpLocks/>
          </p:cNvCxnSpPr>
          <p:nvPr/>
        </p:nvCxnSpPr>
        <p:spPr>
          <a:xfrm>
            <a:off x="9100480" y="3580142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5B121BFE-B3D6-4176-9C4F-3AADDD44FB01}"/>
              </a:ext>
            </a:extLst>
          </p:cNvPr>
          <p:cNvCxnSpPr>
            <a:cxnSpLocks/>
          </p:cNvCxnSpPr>
          <p:nvPr/>
        </p:nvCxnSpPr>
        <p:spPr>
          <a:xfrm>
            <a:off x="9100480" y="3933758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794AA876-C520-4A05-8564-72FA0AAF53E5}"/>
              </a:ext>
            </a:extLst>
          </p:cNvPr>
          <p:cNvCxnSpPr>
            <a:cxnSpLocks/>
          </p:cNvCxnSpPr>
          <p:nvPr/>
        </p:nvCxnSpPr>
        <p:spPr>
          <a:xfrm>
            <a:off x="9100480" y="4287373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E0E9530D-9FF5-4ABB-BEBC-433A1CC71F77}"/>
              </a:ext>
            </a:extLst>
          </p:cNvPr>
          <p:cNvCxnSpPr>
            <a:cxnSpLocks/>
          </p:cNvCxnSpPr>
          <p:nvPr/>
        </p:nvCxnSpPr>
        <p:spPr>
          <a:xfrm>
            <a:off x="9100480" y="4640989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E9AB6223-F0E6-4162-90D8-FEA92A17DE52}"/>
              </a:ext>
            </a:extLst>
          </p:cNvPr>
          <p:cNvCxnSpPr>
            <a:cxnSpLocks/>
          </p:cNvCxnSpPr>
          <p:nvPr/>
        </p:nvCxnSpPr>
        <p:spPr>
          <a:xfrm>
            <a:off x="9100480" y="4994604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 Diagonal Corner Rectangle 62">
            <a:extLst>
              <a:ext uri="{FF2B5EF4-FFF2-40B4-BE49-F238E27FC236}">
                <a16:creationId xmlns:a16="http://schemas.microsoft.com/office/drawing/2014/main" id="{6B77E1C3-253D-504F-A81C-54A8AC0C43E2}"/>
              </a:ext>
            </a:extLst>
          </p:cNvPr>
          <p:cNvSpPr/>
          <p:nvPr/>
        </p:nvSpPr>
        <p:spPr>
          <a:xfrm>
            <a:off x="748484" y="1668826"/>
            <a:ext cx="2619140" cy="888350"/>
          </a:xfrm>
          <a:prstGeom prst="round2DiagRect">
            <a:avLst/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600" dirty="0">
                <a:latin typeface="BR Omega VN" pitchFamily="2" charset="77"/>
              </a:rPr>
              <a:t>2999/yr</a:t>
            </a:r>
          </a:p>
        </p:txBody>
      </p:sp>
      <p:sp>
        <p:nvSpPr>
          <p:cNvPr id="64" name="Round Diagonal Corner Rectangle 63">
            <a:extLst>
              <a:ext uri="{FF2B5EF4-FFF2-40B4-BE49-F238E27FC236}">
                <a16:creationId xmlns:a16="http://schemas.microsoft.com/office/drawing/2014/main" id="{E3CA32B5-3888-934B-A720-45F6A8EAB7CC}"/>
              </a:ext>
            </a:extLst>
          </p:cNvPr>
          <p:cNvSpPr/>
          <p:nvPr/>
        </p:nvSpPr>
        <p:spPr>
          <a:xfrm>
            <a:off x="3433477" y="1669584"/>
            <a:ext cx="2619140" cy="888350"/>
          </a:xfrm>
          <a:prstGeom prst="round2DiagRect">
            <a:avLst/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600" dirty="0">
                <a:latin typeface="BR Omega VN" pitchFamily="2" charset="77"/>
              </a:rPr>
              <a:t>4999/yr</a:t>
            </a:r>
          </a:p>
        </p:txBody>
      </p:sp>
      <p:sp>
        <p:nvSpPr>
          <p:cNvPr id="65" name="Round Diagonal Corner Rectangle 64">
            <a:extLst>
              <a:ext uri="{FF2B5EF4-FFF2-40B4-BE49-F238E27FC236}">
                <a16:creationId xmlns:a16="http://schemas.microsoft.com/office/drawing/2014/main" id="{59762445-2454-6C41-A003-09C578D54B89}"/>
              </a:ext>
            </a:extLst>
          </p:cNvPr>
          <p:cNvSpPr/>
          <p:nvPr/>
        </p:nvSpPr>
        <p:spPr>
          <a:xfrm>
            <a:off x="6136518" y="1668826"/>
            <a:ext cx="2615399" cy="888350"/>
          </a:xfrm>
          <a:prstGeom prst="round2Diag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600" dirty="0">
                <a:latin typeface="BR Omega VN" pitchFamily="2" charset="77"/>
              </a:rPr>
              <a:t>6999/yr</a:t>
            </a:r>
          </a:p>
        </p:txBody>
      </p:sp>
      <p:sp>
        <p:nvSpPr>
          <p:cNvPr id="66" name="Round Diagonal Corner Rectangle 65">
            <a:extLst>
              <a:ext uri="{FF2B5EF4-FFF2-40B4-BE49-F238E27FC236}">
                <a16:creationId xmlns:a16="http://schemas.microsoft.com/office/drawing/2014/main" id="{C1516F07-0EA9-9943-908A-474131DF9A8B}"/>
              </a:ext>
            </a:extLst>
          </p:cNvPr>
          <p:cNvSpPr/>
          <p:nvPr/>
        </p:nvSpPr>
        <p:spPr>
          <a:xfrm>
            <a:off x="8817764" y="1666667"/>
            <a:ext cx="2624863" cy="888350"/>
          </a:xfrm>
          <a:prstGeom prst="round2DiagRect">
            <a:avLst/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600" dirty="0">
                <a:solidFill>
                  <a:srgbClr val="F37121"/>
                </a:solidFill>
                <a:latin typeface="BR Omega VN" pitchFamily="2" charset="77"/>
              </a:rPr>
              <a:t>9999/yr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B3CDDA-83A5-8A42-A1FC-841AADF37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34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239093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9A4FB-CD71-4297-B7B9-A22008960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43" name="Subtitle 6">
            <a:extLst>
              <a:ext uri="{FF2B5EF4-FFF2-40B4-BE49-F238E27FC236}">
                <a16:creationId xmlns:a16="http://schemas.microsoft.com/office/drawing/2014/main" id="{B5E9FD08-6E43-41A8-B681-7014586B8CAF}"/>
              </a:ext>
            </a:extLst>
          </p:cNvPr>
          <p:cNvSpPr txBox="1">
            <a:spLocks/>
          </p:cNvSpPr>
          <p:nvPr/>
        </p:nvSpPr>
        <p:spPr>
          <a:xfrm>
            <a:off x="525780" y="1127768"/>
            <a:ext cx="11569888" cy="266629"/>
          </a:xfrm>
          <a:prstGeom prst="rect">
            <a:avLst/>
          </a:prstGeom>
        </p:spPr>
        <p:txBody>
          <a:bodyPr vert="horz" lIns="91440" tIns="45720" rIns="91440" bIns="45720" numCol="1" spcCol="36576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the sample dummy text insert your desired text here because this is the dummy text.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6721502-263F-4A5D-B8F7-A5626057914B}"/>
              </a:ext>
            </a:extLst>
          </p:cNvPr>
          <p:cNvSpPr/>
          <p:nvPr/>
        </p:nvSpPr>
        <p:spPr>
          <a:xfrm>
            <a:off x="4423915" y="2211663"/>
            <a:ext cx="3344168" cy="334416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775611" y="415862"/>
                </a:moveTo>
                <a:arcTo wR="1672084" hR="1672084" stAng="18677861" swAng="1222382"/>
              </a:path>
            </a:pathLst>
          </a:custGeom>
          <a:noFill/>
          <a:ln w="50800">
            <a:solidFill>
              <a:srgbClr val="B5B5B5"/>
            </a:solidFill>
            <a:tailEnd type="arrow"/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vi-V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E536409-51E7-4714-88F0-FD49EB439245}"/>
              </a:ext>
            </a:extLst>
          </p:cNvPr>
          <p:cNvSpPr/>
          <p:nvPr/>
        </p:nvSpPr>
        <p:spPr>
          <a:xfrm>
            <a:off x="4423915" y="2211663"/>
            <a:ext cx="3344168" cy="334416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143910" y="2465551"/>
                </a:moveTo>
                <a:arcTo wR="1672084" hR="1672084" stAng="1699757" swAng="1222382"/>
              </a:path>
            </a:pathLst>
          </a:custGeom>
          <a:noFill/>
          <a:ln w="50800">
            <a:solidFill>
              <a:srgbClr val="B5B5B5"/>
            </a:solidFill>
            <a:tailEnd type="arrow"/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vi-V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8E3DC88-DEDB-49DD-9D2A-678A822B92D9}"/>
              </a:ext>
            </a:extLst>
          </p:cNvPr>
          <p:cNvSpPr/>
          <p:nvPr/>
        </p:nvSpPr>
        <p:spPr>
          <a:xfrm>
            <a:off x="4423915" y="2211663"/>
            <a:ext cx="3344168" cy="334416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68556" y="2928305"/>
                </a:moveTo>
                <a:arcTo wR="1672084" hR="1672084" stAng="7877861" swAng="1222382"/>
              </a:path>
            </a:pathLst>
          </a:custGeom>
          <a:noFill/>
          <a:ln w="50800">
            <a:solidFill>
              <a:srgbClr val="B5B5B5"/>
            </a:solidFill>
            <a:tailEnd type="arrow"/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VN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2080C-0188-4175-B28D-FBFF31A1E8C8}"/>
              </a:ext>
            </a:extLst>
          </p:cNvPr>
          <p:cNvSpPr/>
          <p:nvPr/>
        </p:nvSpPr>
        <p:spPr>
          <a:xfrm>
            <a:off x="4423915" y="2211663"/>
            <a:ext cx="3344168" cy="334416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00257" y="878616"/>
                </a:moveTo>
                <a:arcTo wR="1672084" hR="1672084" stAng="12499757" swAng="1222382"/>
              </a:path>
            </a:pathLst>
          </a:custGeom>
          <a:noFill/>
          <a:ln w="50800">
            <a:solidFill>
              <a:srgbClr val="B5B5B5"/>
            </a:solidFill>
            <a:tailEnd type="arrow"/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VN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F91B703-FC32-4D62-91C5-8C68E4B42639}"/>
              </a:ext>
            </a:extLst>
          </p:cNvPr>
          <p:cNvGrpSpPr/>
          <p:nvPr/>
        </p:nvGrpSpPr>
        <p:grpSpPr>
          <a:xfrm>
            <a:off x="8844099" y="2679910"/>
            <a:ext cx="2403550" cy="1110506"/>
            <a:chOff x="7654850" y="1594824"/>
            <a:chExt cx="2403550" cy="111050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C160F7F-30A9-4905-AB92-B6FE6FF4E86C}"/>
                </a:ext>
              </a:extLst>
            </p:cNvPr>
            <p:cNvSpPr txBox="1"/>
            <p:nvPr/>
          </p:nvSpPr>
          <p:spPr>
            <a:xfrm>
              <a:off x="7654851" y="1594824"/>
              <a:ext cx="2228290" cy="369332"/>
            </a:xfrm>
            <a:prstGeom prst="rect">
              <a:avLst/>
            </a:prstGeom>
            <a:noFill/>
          </p:spPr>
          <p:txBody>
            <a:bodyPr wrap="square" numCol="1" spcCol="0" rtlCol="0" anchor="ctr">
              <a:spAutoFit/>
            </a:bodyPr>
            <a:lstStyle/>
            <a:p>
              <a:r>
                <a:rPr lang="en-US" b="1" dirty="0">
                  <a:solidFill>
                    <a:srgbClr val="034EA2"/>
                  </a:solidFill>
                  <a:latin typeface="BR Omega VN" pitchFamily="2" charset="77"/>
                  <a:ea typeface="Montserrat" charset="0"/>
                  <a:cs typeface="Montserrat" charset="0"/>
                </a:rPr>
                <a:t>Edit Text Here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C8EB1DD-5EA7-4E07-9B54-3FE1845981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54850" y="1943134"/>
              <a:ext cx="2403550" cy="762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9pPr>
            </a:lstStyle>
            <a:p>
              <a:pPr>
                <a:lnSpc>
                  <a:spcPts val="1800"/>
                </a:lnSpc>
                <a:spcBef>
                  <a:spcPts val="0"/>
                </a:spcBef>
              </a:pPr>
              <a:r>
                <a:rPr lang="en-US" sz="1150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This is the sample dummy</a:t>
              </a:r>
            </a:p>
            <a:p>
              <a:pPr>
                <a:lnSpc>
                  <a:spcPts val="1800"/>
                </a:lnSpc>
                <a:spcBef>
                  <a:spcPts val="0"/>
                </a:spcBef>
              </a:pPr>
              <a:r>
                <a:rPr lang="en-US" sz="1150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text insert your desired text here because this is the.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FAF9B80-1E63-4D64-8E4C-B795408CBD3C}"/>
              </a:ext>
            </a:extLst>
          </p:cNvPr>
          <p:cNvGrpSpPr/>
          <p:nvPr/>
        </p:nvGrpSpPr>
        <p:grpSpPr>
          <a:xfrm>
            <a:off x="7072819" y="5338758"/>
            <a:ext cx="2403550" cy="1110506"/>
            <a:chOff x="7654850" y="1594824"/>
            <a:chExt cx="2403550" cy="1110506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A97C6AC-ABDC-41FF-8CD1-9E8C02C88295}"/>
                </a:ext>
              </a:extLst>
            </p:cNvPr>
            <p:cNvSpPr txBox="1"/>
            <p:nvPr/>
          </p:nvSpPr>
          <p:spPr>
            <a:xfrm>
              <a:off x="7654851" y="1594824"/>
              <a:ext cx="2228290" cy="369332"/>
            </a:xfrm>
            <a:prstGeom prst="rect">
              <a:avLst/>
            </a:prstGeom>
            <a:noFill/>
          </p:spPr>
          <p:txBody>
            <a:bodyPr wrap="square" numCol="1" spcCol="0" rtlCol="0" anchor="ctr">
              <a:spAutoFit/>
            </a:bodyPr>
            <a:lstStyle/>
            <a:p>
              <a:r>
                <a:rPr lang="en-US" b="1" dirty="0">
                  <a:solidFill>
                    <a:srgbClr val="19226D"/>
                  </a:solidFill>
                  <a:latin typeface="BR Omega VN" pitchFamily="2" charset="77"/>
                  <a:ea typeface="Montserrat" charset="0"/>
                  <a:cs typeface="Montserrat" charset="0"/>
                </a:rPr>
                <a:t>Edit Text Here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9DFE2A3-7899-448B-B37E-74953AEA83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54850" y="1943134"/>
              <a:ext cx="2403550" cy="762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9pPr>
            </a:lstStyle>
            <a:p>
              <a:pPr>
                <a:lnSpc>
                  <a:spcPts val="1800"/>
                </a:lnSpc>
                <a:spcBef>
                  <a:spcPts val="0"/>
                </a:spcBef>
              </a:pPr>
              <a:r>
                <a:rPr lang="en-US" sz="1150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This is the sample dummy</a:t>
              </a:r>
            </a:p>
            <a:p>
              <a:pPr>
                <a:lnSpc>
                  <a:spcPts val="1800"/>
                </a:lnSpc>
                <a:spcBef>
                  <a:spcPts val="0"/>
                </a:spcBef>
              </a:pPr>
              <a:r>
                <a:rPr lang="en-US" sz="1150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text insert your desired text here because this is the.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7C957B1-FF0E-4874-B227-AD7717E8DD51}"/>
              </a:ext>
            </a:extLst>
          </p:cNvPr>
          <p:cNvGrpSpPr/>
          <p:nvPr/>
        </p:nvGrpSpPr>
        <p:grpSpPr>
          <a:xfrm>
            <a:off x="988435" y="3921830"/>
            <a:ext cx="2403550" cy="1110506"/>
            <a:chOff x="7654850" y="1594824"/>
            <a:chExt cx="2403550" cy="111050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91FB7B-2411-4A15-AAFC-F72654572069}"/>
                </a:ext>
              </a:extLst>
            </p:cNvPr>
            <p:cNvSpPr txBox="1"/>
            <p:nvPr/>
          </p:nvSpPr>
          <p:spPr>
            <a:xfrm>
              <a:off x="7830110" y="1594824"/>
              <a:ext cx="2228290" cy="369332"/>
            </a:xfrm>
            <a:prstGeom prst="rect">
              <a:avLst/>
            </a:prstGeom>
            <a:noFill/>
          </p:spPr>
          <p:txBody>
            <a:bodyPr wrap="square" numCol="1" spcCol="0" rtlCol="0" anchor="ctr">
              <a:spAutoFit/>
            </a:bodyPr>
            <a:lstStyle/>
            <a:p>
              <a:pPr algn="r"/>
              <a:r>
                <a:rPr lang="en-US" b="1" dirty="0">
                  <a:solidFill>
                    <a:srgbClr val="50B848"/>
                  </a:solidFill>
                  <a:latin typeface="BR Omega VN" pitchFamily="2" charset="77"/>
                  <a:ea typeface="Montserrat" charset="0"/>
                  <a:cs typeface="Montserrat" charset="0"/>
                </a:rPr>
                <a:t>Edit Text Here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798CBB6-D4E9-4AD8-95C5-260BB90895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54850" y="1943134"/>
              <a:ext cx="2403550" cy="762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9pPr>
            </a:lstStyle>
            <a:p>
              <a:pPr algn="r">
                <a:lnSpc>
                  <a:spcPts val="1800"/>
                </a:lnSpc>
                <a:spcBef>
                  <a:spcPts val="0"/>
                </a:spcBef>
              </a:pPr>
              <a:r>
                <a:rPr lang="en-US" sz="1150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This is the sample dummy</a:t>
              </a:r>
            </a:p>
            <a:p>
              <a:pPr algn="r">
                <a:lnSpc>
                  <a:spcPts val="1800"/>
                </a:lnSpc>
                <a:spcBef>
                  <a:spcPts val="0"/>
                </a:spcBef>
              </a:pPr>
              <a:r>
                <a:rPr lang="en-US" sz="1150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text insert your desired text here because this is the.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82DB8F4-D192-48B2-B7BB-86409C803E0E}"/>
              </a:ext>
            </a:extLst>
          </p:cNvPr>
          <p:cNvGrpSpPr/>
          <p:nvPr/>
        </p:nvGrpSpPr>
        <p:grpSpPr>
          <a:xfrm>
            <a:off x="2187663" y="1742707"/>
            <a:ext cx="2403550" cy="1110506"/>
            <a:chOff x="7654850" y="1594824"/>
            <a:chExt cx="2403550" cy="1110506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69D37C1-8942-4CA2-9CAB-F99C14C51F4F}"/>
                </a:ext>
              </a:extLst>
            </p:cNvPr>
            <p:cNvSpPr txBox="1"/>
            <p:nvPr/>
          </p:nvSpPr>
          <p:spPr>
            <a:xfrm>
              <a:off x="7830110" y="1594824"/>
              <a:ext cx="2228290" cy="369332"/>
            </a:xfrm>
            <a:prstGeom prst="rect">
              <a:avLst/>
            </a:prstGeom>
            <a:noFill/>
          </p:spPr>
          <p:txBody>
            <a:bodyPr wrap="square" numCol="1" spcCol="0" rtlCol="0" anchor="ctr">
              <a:spAutoFit/>
            </a:bodyPr>
            <a:lstStyle/>
            <a:p>
              <a:pPr algn="r"/>
              <a:r>
                <a:rPr lang="en-US" b="1" dirty="0">
                  <a:solidFill>
                    <a:srgbClr val="33B2C1"/>
                  </a:solidFill>
                  <a:latin typeface="BR Omega VN" pitchFamily="2" charset="77"/>
                  <a:ea typeface="Montserrat" charset="0"/>
                  <a:cs typeface="Montserrat" charset="0"/>
                </a:rPr>
                <a:t>Edit Text Here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BE1225C-6408-46D9-8CFF-B671B69F55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54850" y="1943134"/>
              <a:ext cx="2403550" cy="762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9pPr>
            </a:lstStyle>
            <a:p>
              <a:pPr algn="r">
                <a:lnSpc>
                  <a:spcPts val="1800"/>
                </a:lnSpc>
                <a:spcBef>
                  <a:spcPts val="0"/>
                </a:spcBef>
              </a:pPr>
              <a:r>
                <a:rPr lang="en-US" sz="1150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This is the sample dummy</a:t>
              </a:r>
            </a:p>
            <a:p>
              <a:pPr algn="r">
                <a:lnSpc>
                  <a:spcPts val="1800"/>
                </a:lnSpc>
                <a:spcBef>
                  <a:spcPts val="0"/>
                </a:spcBef>
              </a:pPr>
              <a:r>
                <a:rPr lang="en-US" sz="1150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text insert your desired text here because this is the.</a:t>
              </a:r>
            </a:p>
          </p:txBody>
        </p:sp>
      </p:grpSp>
      <p:sp>
        <p:nvSpPr>
          <p:cNvPr id="37" name="Round Diagonal Corner Rectangle 36">
            <a:extLst>
              <a:ext uri="{FF2B5EF4-FFF2-40B4-BE49-F238E27FC236}">
                <a16:creationId xmlns:a16="http://schemas.microsoft.com/office/drawing/2014/main" id="{3DC64B6F-A1AA-7B42-ACFD-86CD9E4E6106}"/>
              </a:ext>
            </a:extLst>
          </p:cNvPr>
          <p:cNvSpPr/>
          <p:nvPr/>
        </p:nvSpPr>
        <p:spPr>
          <a:xfrm>
            <a:off x="5237130" y="4606639"/>
            <a:ext cx="1717740" cy="118689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sp>
        <p:nvSpPr>
          <p:cNvPr id="38" name="Round Diagonal Corner Rectangle 37">
            <a:extLst>
              <a:ext uri="{FF2B5EF4-FFF2-40B4-BE49-F238E27FC236}">
                <a16:creationId xmlns:a16="http://schemas.microsoft.com/office/drawing/2014/main" id="{0B1B185B-A46E-5646-AC7E-6E8A23895D2C}"/>
              </a:ext>
            </a:extLst>
          </p:cNvPr>
          <p:cNvSpPr/>
          <p:nvPr/>
        </p:nvSpPr>
        <p:spPr>
          <a:xfrm>
            <a:off x="6954870" y="3233826"/>
            <a:ext cx="1717740" cy="118689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sp>
        <p:nvSpPr>
          <p:cNvPr id="39" name="Round Diagonal Corner Rectangle 38">
            <a:extLst>
              <a:ext uri="{FF2B5EF4-FFF2-40B4-BE49-F238E27FC236}">
                <a16:creationId xmlns:a16="http://schemas.microsoft.com/office/drawing/2014/main" id="{8318A63A-571A-A44B-B520-171C5773DC1D}"/>
              </a:ext>
            </a:extLst>
          </p:cNvPr>
          <p:cNvSpPr/>
          <p:nvPr/>
        </p:nvSpPr>
        <p:spPr>
          <a:xfrm>
            <a:off x="5237129" y="1953045"/>
            <a:ext cx="1717740" cy="118689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sp>
        <p:nvSpPr>
          <p:cNvPr id="40" name="Round Diagonal Corner Rectangle 39">
            <a:extLst>
              <a:ext uri="{FF2B5EF4-FFF2-40B4-BE49-F238E27FC236}">
                <a16:creationId xmlns:a16="http://schemas.microsoft.com/office/drawing/2014/main" id="{67DA0483-714F-C543-B2D7-99D4FEA25B34}"/>
              </a:ext>
            </a:extLst>
          </p:cNvPr>
          <p:cNvSpPr/>
          <p:nvPr/>
        </p:nvSpPr>
        <p:spPr>
          <a:xfrm>
            <a:off x="3519389" y="3249226"/>
            <a:ext cx="1717740" cy="118689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E79CB0D-81AA-AB49-B367-38C44EEEBBC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6184" y="4780387"/>
            <a:ext cx="865791" cy="86823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AFEE12A-841A-0846-A8AC-FBBF9FEAC1B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3924" y="3375959"/>
            <a:ext cx="865791" cy="86579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3384D30-9081-BF45-B672-3CB5FDA3283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1884" y="2118877"/>
            <a:ext cx="868230" cy="86579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10E2AF0-C93B-6748-AC4D-0BE6D57B181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7404" y="3415567"/>
            <a:ext cx="865791" cy="86579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734D77-CE03-8542-83F0-923B97C8C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35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867201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9A4FB-CD71-4297-B7B9-A22008960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4B47725-34C6-4C62-A940-6A88699990DF}"/>
              </a:ext>
            </a:extLst>
          </p:cNvPr>
          <p:cNvSpPr txBox="1"/>
          <p:nvPr/>
        </p:nvSpPr>
        <p:spPr>
          <a:xfrm>
            <a:off x="993527" y="4269757"/>
            <a:ext cx="2082846" cy="646331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B5B5B5"/>
                </a:solidFill>
                <a:latin typeface="BR Omega VN" pitchFamily="2" charset="77"/>
                <a:ea typeface="Montserrat" charset="0"/>
                <a:cs typeface="Montserrat" charset="0"/>
              </a:rPr>
              <a:t>Client</a:t>
            </a:r>
          </a:p>
          <a:p>
            <a:pPr algn="ctr"/>
            <a:r>
              <a:rPr lang="en-US" b="1" dirty="0">
                <a:solidFill>
                  <a:srgbClr val="B5B5B5"/>
                </a:solidFill>
                <a:latin typeface="BR Omega VN" pitchFamily="2" charset="77"/>
                <a:ea typeface="Montserrat" charset="0"/>
                <a:cs typeface="Montserrat" charset="0"/>
              </a:rPr>
              <a:t>One Content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46735C3-40B3-46CC-B873-F2B7C73E9A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529" y="4916088"/>
            <a:ext cx="2356842" cy="762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9pPr>
          </a:lstStyle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the sample dummy</a:t>
            </a:r>
          </a:p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insert your desired text</a:t>
            </a:r>
          </a:p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 because this is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2C7267A-1450-4E67-AC9B-87399A827988}"/>
              </a:ext>
            </a:extLst>
          </p:cNvPr>
          <p:cNvSpPr txBox="1"/>
          <p:nvPr/>
        </p:nvSpPr>
        <p:spPr>
          <a:xfrm>
            <a:off x="5054577" y="4269757"/>
            <a:ext cx="2082846" cy="646331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33B2C1"/>
                </a:solidFill>
                <a:latin typeface="BR Omega VN" pitchFamily="2" charset="77"/>
                <a:ea typeface="Montserrat" charset="0"/>
                <a:cs typeface="Montserrat" charset="0"/>
              </a:rPr>
              <a:t>Client</a:t>
            </a:r>
          </a:p>
          <a:p>
            <a:pPr algn="ctr"/>
            <a:r>
              <a:rPr lang="en-US" b="1" dirty="0">
                <a:solidFill>
                  <a:srgbClr val="33B2C1"/>
                </a:solidFill>
                <a:latin typeface="BR Omega VN" pitchFamily="2" charset="77"/>
                <a:ea typeface="Montserrat" charset="0"/>
                <a:cs typeface="Montserrat" charset="0"/>
              </a:rPr>
              <a:t>Three Content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1C06574-FABC-447C-8670-3F0C758D77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7579" y="4916088"/>
            <a:ext cx="2356842" cy="762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9pPr>
          </a:lstStyle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the sample dummy</a:t>
            </a:r>
          </a:p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insert your desired text</a:t>
            </a:r>
          </a:p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 because this is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2D11286-CD96-4F17-8BD8-80056ABE201A}"/>
              </a:ext>
            </a:extLst>
          </p:cNvPr>
          <p:cNvSpPr txBox="1"/>
          <p:nvPr/>
        </p:nvSpPr>
        <p:spPr>
          <a:xfrm>
            <a:off x="9086507" y="4269757"/>
            <a:ext cx="2082846" cy="646331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19226D"/>
                </a:solidFill>
                <a:latin typeface="BR Omega VN" pitchFamily="2" charset="77"/>
                <a:ea typeface="Montserrat" charset="0"/>
                <a:cs typeface="Montserrat" charset="0"/>
              </a:rPr>
              <a:t>Client</a:t>
            </a:r>
          </a:p>
          <a:p>
            <a:pPr algn="ctr"/>
            <a:r>
              <a:rPr lang="en-US" b="1" dirty="0">
                <a:solidFill>
                  <a:srgbClr val="19226D"/>
                </a:solidFill>
                <a:latin typeface="BR Omega VN" pitchFamily="2" charset="77"/>
                <a:ea typeface="Montserrat" charset="0"/>
                <a:cs typeface="Montserrat" charset="0"/>
              </a:rPr>
              <a:t>Five Content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28C426F-5636-4CC9-8901-5CB2C4F81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49509" y="4916088"/>
            <a:ext cx="2356842" cy="762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9pPr>
          </a:lstStyle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the sample dummy</a:t>
            </a:r>
          </a:p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insert your desired text</a:t>
            </a:r>
          </a:p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 because this is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7F391A9-A534-4CDA-83AD-E5A3F25609D6}"/>
              </a:ext>
            </a:extLst>
          </p:cNvPr>
          <p:cNvSpPr txBox="1"/>
          <p:nvPr/>
        </p:nvSpPr>
        <p:spPr>
          <a:xfrm>
            <a:off x="3038612" y="1870766"/>
            <a:ext cx="2082846" cy="646331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BR Omega VN" pitchFamily="2" charset="77"/>
                <a:ea typeface="Montserrat" charset="0"/>
                <a:cs typeface="Montserrat" charset="0"/>
              </a:rPr>
              <a:t>Client</a:t>
            </a:r>
          </a:p>
          <a:p>
            <a:pPr algn="ctr"/>
            <a:r>
              <a:rPr lang="en-US" b="1" dirty="0">
                <a:solidFill>
                  <a:schemeClr val="accent2"/>
                </a:solidFill>
                <a:latin typeface="BR Omega VN" pitchFamily="2" charset="77"/>
                <a:ea typeface="Montserrat" charset="0"/>
                <a:cs typeface="Montserrat" charset="0"/>
              </a:rPr>
              <a:t>Two Content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DD14CA0-E9EB-4E20-BF44-DA0A1768CC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1614" y="2517097"/>
            <a:ext cx="2356842" cy="762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9pPr>
          </a:lstStyle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the sample dummy</a:t>
            </a:r>
          </a:p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insert your desired text</a:t>
            </a:r>
          </a:p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 because this is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656F515-142D-43A8-A745-1D94A6FEDF32}"/>
              </a:ext>
            </a:extLst>
          </p:cNvPr>
          <p:cNvSpPr txBox="1"/>
          <p:nvPr/>
        </p:nvSpPr>
        <p:spPr>
          <a:xfrm>
            <a:off x="6988506" y="1870766"/>
            <a:ext cx="2082846" cy="646331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034EA2"/>
                </a:solidFill>
                <a:latin typeface="BR Omega VN" pitchFamily="2" charset="77"/>
                <a:ea typeface="Montserrat" charset="0"/>
                <a:cs typeface="Montserrat" charset="0"/>
              </a:rPr>
              <a:t>Client</a:t>
            </a:r>
          </a:p>
          <a:p>
            <a:pPr algn="ctr"/>
            <a:r>
              <a:rPr lang="en-US" b="1" dirty="0">
                <a:solidFill>
                  <a:srgbClr val="034EA2"/>
                </a:solidFill>
                <a:latin typeface="BR Omega VN" pitchFamily="2" charset="77"/>
                <a:ea typeface="Montserrat" charset="0"/>
                <a:cs typeface="Montserrat" charset="0"/>
              </a:rPr>
              <a:t>Four Content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641C727-65B9-4655-8752-E748EEE67C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1508" y="2517097"/>
            <a:ext cx="2356842" cy="762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9pPr>
          </a:lstStyle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the sample dummy</a:t>
            </a:r>
          </a:p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insert your desired text</a:t>
            </a:r>
          </a:p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 because this is</a:t>
            </a:r>
          </a:p>
        </p:txBody>
      </p:sp>
      <p:sp>
        <p:nvSpPr>
          <p:cNvPr id="70" name="Round Diagonal Corner Rectangle 69">
            <a:extLst>
              <a:ext uri="{FF2B5EF4-FFF2-40B4-BE49-F238E27FC236}">
                <a16:creationId xmlns:a16="http://schemas.microsoft.com/office/drawing/2014/main" id="{7A3540BB-BA85-FB41-9CD5-BEFF724F7192}"/>
              </a:ext>
            </a:extLst>
          </p:cNvPr>
          <p:cNvSpPr/>
          <p:nvPr/>
        </p:nvSpPr>
        <p:spPr>
          <a:xfrm>
            <a:off x="1518943" y="2918733"/>
            <a:ext cx="1027211" cy="1020531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sp>
        <p:nvSpPr>
          <p:cNvPr id="71" name="Round Diagonal Corner Rectangle 70">
            <a:extLst>
              <a:ext uri="{FF2B5EF4-FFF2-40B4-BE49-F238E27FC236}">
                <a16:creationId xmlns:a16="http://schemas.microsoft.com/office/drawing/2014/main" id="{35360CD3-3CDE-1B4D-8506-196C7769F21F}"/>
              </a:ext>
            </a:extLst>
          </p:cNvPr>
          <p:cNvSpPr/>
          <p:nvPr/>
        </p:nvSpPr>
        <p:spPr>
          <a:xfrm>
            <a:off x="3501312" y="3622319"/>
            <a:ext cx="1027211" cy="1020531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sp>
        <p:nvSpPr>
          <p:cNvPr id="72" name="Round Diagonal Corner Rectangle 71">
            <a:extLst>
              <a:ext uri="{FF2B5EF4-FFF2-40B4-BE49-F238E27FC236}">
                <a16:creationId xmlns:a16="http://schemas.microsoft.com/office/drawing/2014/main" id="{EE451F1A-9FE3-014B-B042-32945E21BDDE}"/>
              </a:ext>
            </a:extLst>
          </p:cNvPr>
          <p:cNvSpPr/>
          <p:nvPr/>
        </p:nvSpPr>
        <p:spPr>
          <a:xfrm>
            <a:off x="5585776" y="2941094"/>
            <a:ext cx="1027211" cy="1020531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sp>
        <p:nvSpPr>
          <p:cNvPr id="73" name="Round Diagonal Corner Rectangle 72">
            <a:extLst>
              <a:ext uri="{FF2B5EF4-FFF2-40B4-BE49-F238E27FC236}">
                <a16:creationId xmlns:a16="http://schemas.microsoft.com/office/drawing/2014/main" id="{DB1236E1-1413-6E48-B937-6D09E8AE419F}"/>
              </a:ext>
            </a:extLst>
          </p:cNvPr>
          <p:cNvSpPr/>
          <p:nvPr/>
        </p:nvSpPr>
        <p:spPr>
          <a:xfrm>
            <a:off x="7529860" y="3622318"/>
            <a:ext cx="1027211" cy="1020531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sp>
        <p:nvSpPr>
          <p:cNvPr id="74" name="Round Diagonal Corner Rectangle 73">
            <a:extLst>
              <a:ext uri="{FF2B5EF4-FFF2-40B4-BE49-F238E27FC236}">
                <a16:creationId xmlns:a16="http://schemas.microsoft.com/office/drawing/2014/main" id="{D2909D13-7085-B041-A0D1-20CAED8A8F19}"/>
              </a:ext>
            </a:extLst>
          </p:cNvPr>
          <p:cNvSpPr/>
          <p:nvPr/>
        </p:nvSpPr>
        <p:spPr>
          <a:xfrm>
            <a:off x="9614324" y="2941095"/>
            <a:ext cx="1027211" cy="1020531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0F58191-51A1-DE47-AA56-3F0C0960A4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13909" y="3118559"/>
            <a:ext cx="622627" cy="620878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665CAA4C-2A10-E145-9577-93462598DE5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0882" y="3814425"/>
            <a:ext cx="620878" cy="620878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680DA45A-48E8-6549-BC94-0A7665EFEAA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2360" y="3129559"/>
            <a:ext cx="620878" cy="620878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6BF7F6ED-1EB9-8C43-979D-67F02F52869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232" y="3739437"/>
            <a:ext cx="777128" cy="777128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C5236977-1541-7E42-A9D6-3CA32D48E2E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5361" y="3124740"/>
            <a:ext cx="622627" cy="6208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8E101A-FCB7-BB4A-B744-9AE8281AD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36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338626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>
            <a:extLst>
              <a:ext uri="{FF2B5EF4-FFF2-40B4-BE49-F238E27FC236}">
                <a16:creationId xmlns:a16="http://schemas.microsoft.com/office/drawing/2014/main" id="{12F09C3E-7F03-4E09-9082-D2436C2D0886}"/>
              </a:ext>
            </a:extLst>
          </p:cNvPr>
          <p:cNvSpPr txBox="1"/>
          <p:nvPr/>
        </p:nvSpPr>
        <p:spPr>
          <a:xfrm>
            <a:off x="1587052" y="4006244"/>
            <a:ext cx="4781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2021</a:t>
            </a:r>
            <a:endParaRPr lang="en-I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712E1EE-BE2D-41B1-BFB3-80E6CA42DC45}"/>
              </a:ext>
            </a:extLst>
          </p:cNvPr>
          <p:cNvSpPr txBox="1"/>
          <p:nvPr/>
        </p:nvSpPr>
        <p:spPr>
          <a:xfrm>
            <a:off x="4412420" y="3963074"/>
            <a:ext cx="4781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2023</a:t>
            </a:r>
            <a:endParaRPr lang="en-I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96C4D04-7F52-4507-B840-ED8C1496251A}"/>
              </a:ext>
            </a:extLst>
          </p:cNvPr>
          <p:cNvSpPr txBox="1"/>
          <p:nvPr/>
        </p:nvSpPr>
        <p:spPr>
          <a:xfrm>
            <a:off x="7296556" y="3975109"/>
            <a:ext cx="4781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2025</a:t>
            </a:r>
            <a:endParaRPr lang="en-I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E0AC187-3F39-4B37-A324-255F4DBAAE32}"/>
              </a:ext>
            </a:extLst>
          </p:cNvPr>
          <p:cNvSpPr txBox="1"/>
          <p:nvPr/>
        </p:nvSpPr>
        <p:spPr>
          <a:xfrm>
            <a:off x="10147938" y="3925901"/>
            <a:ext cx="4781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2027</a:t>
            </a:r>
            <a:endParaRPr lang="en-I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994C87F-B69B-4BF5-B91E-4DC4605596EB}"/>
              </a:ext>
            </a:extLst>
          </p:cNvPr>
          <p:cNvSpPr txBox="1"/>
          <p:nvPr/>
        </p:nvSpPr>
        <p:spPr>
          <a:xfrm>
            <a:off x="2940966" y="3283148"/>
            <a:ext cx="4781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2022</a:t>
            </a:r>
            <a:endParaRPr lang="en-I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21944F7-2717-4B83-B99C-C4B572761D29}"/>
              </a:ext>
            </a:extLst>
          </p:cNvPr>
          <p:cNvSpPr txBox="1"/>
          <p:nvPr/>
        </p:nvSpPr>
        <p:spPr>
          <a:xfrm>
            <a:off x="5825104" y="3283148"/>
            <a:ext cx="4781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2024</a:t>
            </a:r>
            <a:endParaRPr lang="en-I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D567ED7-AD35-4591-97EB-472C07244123}"/>
              </a:ext>
            </a:extLst>
          </p:cNvPr>
          <p:cNvSpPr txBox="1"/>
          <p:nvPr/>
        </p:nvSpPr>
        <p:spPr>
          <a:xfrm>
            <a:off x="8725204" y="3283148"/>
            <a:ext cx="4781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2026</a:t>
            </a:r>
            <a:endParaRPr lang="en-I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6EFD109-97F6-4023-9F83-1EEF189F95BC}"/>
              </a:ext>
            </a:extLst>
          </p:cNvPr>
          <p:cNvSpPr txBox="1"/>
          <p:nvPr/>
        </p:nvSpPr>
        <p:spPr>
          <a:xfrm>
            <a:off x="656616" y="1490134"/>
            <a:ext cx="45052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19226D"/>
                </a:solidFill>
                <a:latin typeface="BR Omega VN" pitchFamily="2" charset="77"/>
              </a:rPr>
              <a:t>01</a:t>
            </a:r>
            <a:endParaRPr lang="en-IN" sz="2400" b="1" dirty="0">
              <a:solidFill>
                <a:srgbClr val="19226D"/>
              </a:solidFill>
              <a:latin typeface="BR Omega VN" pitchFamily="2" charset="7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A3E4BEF4-D26D-41C3-8D66-AAE7214793FF}"/>
              </a:ext>
            </a:extLst>
          </p:cNvPr>
          <p:cNvSpPr txBox="1"/>
          <p:nvPr/>
        </p:nvSpPr>
        <p:spPr>
          <a:xfrm>
            <a:off x="1253533" y="1548883"/>
            <a:ext cx="1342850" cy="6442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This is a sample text. Insert your desired text here. 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FCB0245-1506-4A80-BBF1-AC84E6D24A14}"/>
              </a:ext>
            </a:extLst>
          </p:cNvPr>
          <p:cNvSpPr txBox="1"/>
          <p:nvPr/>
        </p:nvSpPr>
        <p:spPr>
          <a:xfrm>
            <a:off x="3477533" y="1490134"/>
            <a:ext cx="45052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19226D"/>
                </a:solidFill>
                <a:latin typeface="BR Omega VN" pitchFamily="2" charset="77"/>
              </a:rPr>
              <a:t>03</a:t>
            </a:r>
            <a:endParaRPr lang="en-IN" sz="2400" b="1" dirty="0">
              <a:solidFill>
                <a:srgbClr val="19226D"/>
              </a:solidFill>
              <a:latin typeface="BR Omega VN" pitchFamily="2" charset="7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8929BBE-1BB7-4119-975F-F1EB03E21DEE}"/>
              </a:ext>
            </a:extLst>
          </p:cNvPr>
          <p:cNvSpPr txBox="1"/>
          <p:nvPr/>
        </p:nvSpPr>
        <p:spPr>
          <a:xfrm>
            <a:off x="4074449" y="1548883"/>
            <a:ext cx="1342850" cy="6442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This is a sample text. Insert your desired text here. 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1256EDB-AB35-40CB-8CCB-1B5FE15509BE}"/>
              </a:ext>
            </a:extLst>
          </p:cNvPr>
          <p:cNvSpPr txBox="1"/>
          <p:nvPr/>
        </p:nvSpPr>
        <p:spPr>
          <a:xfrm>
            <a:off x="6409073" y="1490133"/>
            <a:ext cx="45052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19226D"/>
                </a:solidFill>
                <a:latin typeface="BR Omega VN" pitchFamily="2" charset="77"/>
              </a:rPr>
              <a:t>05</a:t>
            </a:r>
            <a:endParaRPr lang="en-IN" sz="2400" b="1" dirty="0">
              <a:solidFill>
                <a:srgbClr val="19226D"/>
              </a:solidFill>
              <a:latin typeface="BR Omega VN" pitchFamily="2" charset="7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1DFE946-5FBA-4F4B-BEA0-10DF3D6B8249}"/>
              </a:ext>
            </a:extLst>
          </p:cNvPr>
          <p:cNvSpPr txBox="1"/>
          <p:nvPr/>
        </p:nvSpPr>
        <p:spPr>
          <a:xfrm>
            <a:off x="6970754" y="1548883"/>
            <a:ext cx="1342850" cy="6442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This is a sample text. Insert your desired text here. 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65B394A-0608-46F8-B040-20C6DDA26836}"/>
              </a:ext>
            </a:extLst>
          </p:cNvPr>
          <p:cNvSpPr txBox="1"/>
          <p:nvPr/>
        </p:nvSpPr>
        <p:spPr>
          <a:xfrm>
            <a:off x="9232449" y="1490134"/>
            <a:ext cx="45052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19226D"/>
                </a:solidFill>
                <a:latin typeface="BR Omega VN" pitchFamily="2" charset="77"/>
              </a:rPr>
              <a:t>07</a:t>
            </a:r>
            <a:endParaRPr lang="en-IN" sz="2400" b="1" dirty="0">
              <a:solidFill>
                <a:srgbClr val="19226D"/>
              </a:solidFill>
              <a:latin typeface="BR Omega VN" pitchFamily="2" charset="7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567804A-9539-460E-8BDC-A8E38AC29C5B}"/>
              </a:ext>
            </a:extLst>
          </p:cNvPr>
          <p:cNvSpPr txBox="1"/>
          <p:nvPr/>
        </p:nvSpPr>
        <p:spPr>
          <a:xfrm>
            <a:off x="9829366" y="1548883"/>
            <a:ext cx="1342850" cy="6442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This is a sample text. Insert your desired text here. 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B9DA5A5-CF42-439D-95A5-D41B6B30EE69}"/>
              </a:ext>
            </a:extLst>
          </p:cNvPr>
          <p:cNvSpPr txBox="1"/>
          <p:nvPr/>
        </p:nvSpPr>
        <p:spPr>
          <a:xfrm>
            <a:off x="2010530" y="5399448"/>
            <a:ext cx="45052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19226D"/>
                </a:solidFill>
                <a:latin typeface="BR Omega VN" pitchFamily="2" charset="77"/>
              </a:rPr>
              <a:t>02</a:t>
            </a:r>
            <a:endParaRPr lang="en-IN" sz="2400" b="1" dirty="0">
              <a:solidFill>
                <a:srgbClr val="19226D"/>
              </a:solidFill>
              <a:latin typeface="BR Omega VN" pitchFamily="2" charset="7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9C3F0AF-4098-4DC0-BDBB-7441CA48D58A}"/>
              </a:ext>
            </a:extLst>
          </p:cNvPr>
          <p:cNvSpPr txBox="1"/>
          <p:nvPr/>
        </p:nvSpPr>
        <p:spPr>
          <a:xfrm>
            <a:off x="2607447" y="5458197"/>
            <a:ext cx="1342850" cy="6442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This is a sample text. Insert your desired text here. 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1FB98D0-EC69-4BA2-B3DA-70EACE9ABC37}"/>
              </a:ext>
            </a:extLst>
          </p:cNvPr>
          <p:cNvSpPr txBox="1"/>
          <p:nvPr/>
        </p:nvSpPr>
        <p:spPr>
          <a:xfrm>
            <a:off x="4906835" y="5399448"/>
            <a:ext cx="45052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19226D"/>
                </a:solidFill>
                <a:latin typeface="BR Omega VN" pitchFamily="2" charset="77"/>
              </a:rPr>
              <a:t>04</a:t>
            </a:r>
            <a:endParaRPr lang="en-IN" sz="2400" b="1" dirty="0">
              <a:solidFill>
                <a:srgbClr val="19226D"/>
              </a:solidFill>
              <a:latin typeface="BR Omega VN" pitchFamily="2" charset="7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BE43F7D-7D26-47D6-B3A1-AD83B6773196}"/>
              </a:ext>
            </a:extLst>
          </p:cNvPr>
          <p:cNvSpPr txBox="1"/>
          <p:nvPr/>
        </p:nvSpPr>
        <p:spPr>
          <a:xfrm>
            <a:off x="5503751" y="5458197"/>
            <a:ext cx="1342850" cy="6442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This is a sample text. Insert your desired text here. 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8FB8B786-4329-4A54-9B4A-E07424AA2DE8}"/>
              </a:ext>
            </a:extLst>
          </p:cNvPr>
          <p:cNvSpPr txBox="1"/>
          <p:nvPr/>
        </p:nvSpPr>
        <p:spPr>
          <a:xfrm>
            <a:off x="7765447" y="5399448"/>
            <a:ext cx="45052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19226D"/>
                </a:solidFill>
                <a:latin typeface="BR Omega VN" pitchFamily="2" charset="77"/>
              </a:rPr>
              <a:t>06</a:t>
            </a:r>
            <a:endParaRPr lang="en-IN" sz="2400" b="1" dirty="0">
              <a:solidFill>
                <a:srgbClr val="19226D"/>
              </a:solidFill>
              <a:latin typeface="BR Omega VN" pitchFamily="2" charset="7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FD9D4E5-1EE0-4E92-A438-7CFC26230A54}"/>
              </a:ext>
            </a:extLst>
          </p:cNvPr>
          <p:cNvSpPr txBox="1"/>
          <p:nvPr/>
        </p:nvSpPr>
        <p:spPr>
          <a:xfrm>
            <a:off x="8362364" y="5458197"/>
            <a:ext cx="1342850" cy="6442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This is a sample text. Insert your desired text here.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EAB00-BDB3-1F4E-809E-E7B52EF39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120" name="Round Diagonal Corner Rectangle 119">
            <a:extLst>
              <a:ext uri="{FF2B5EF4-FFF2-40B4-BE49-F238E27FC236}">
                <a16:creationId xmlns:a16="http://schemas.microsoft.com/office/drawing/2014/main" id="{24E66B82-F23B-CD47-A0A1-9517845D8A75}"/>
              </a:ext>
            </a:extLst>
          </p:cNvPr>
          <p:cNvSpPr/>
          <p:nvPr/>
        </p:nvSpPr>
        <p:spPr>
          <a:xfrm>
            <a:off x="2607447" y="4531957"/>
            <a:ext cx="1145150" cy="77716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sp>
        <p:nvSpPr>
          <p:cNvPr id="124" name="Round Diagonal Corner Rectangle 123">
            <a:extLst>
              <a:ext uri="{FF2B5EF4-FFF2-40B4-BE49-F238E27FC236}">
                <a16:creationId xmlns:a16="http://schemas.microsoft.com/office/drawing/2014/main" id="{1A517913-2374-7640-A922-235165D3D948}"/>
              </a:ext>
            </a:extLst>
          </p:cNvPr>
          <p:cNvSpPr/>
          <p:nvPr/>
        </p:nvSpPr>
        <p:spPr>
          <a:xfrm>
            <a:off x="5499566" y="4531957"/>
            <a:ext cx="1145150" cy="77716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sp>
        <p:nvSpPr>
          <p:cNvPr id="128" name="Round Diagonal Corner Rectangle 127">
            <a:extLst>
              <a:ext uri="{FF2B5EF4-FFF2-40B4-BE49-F238E27FC236}">
                <a16:creationId xmlns:a16="http://schemas.microsoft.com/office/drawing/2014/main" id="{77B30A40-A4B8-C945-9A7A-CB6243A8F0A3}"/>
              </a:ext>
            </a:extLst>
          </p:cNvPr>
          <p:cNvSpPr/>
          <p:nvPr/>
        </p:nvSpPr>
        <p:spPr>
          <a:xfrm>
            <a:off x="8391685" y="4531957"/>
            <a:ext cx="1145150" cy="77716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B8EC30-1ABB-CF47-9C5B-31FDDFF2E5E6}"/>
              </a:ext>
            </a:extLst>
          </p:cNvPr>
          <p:cNvCxnSpPr>
            <a:cxnSpLocks/>
          </p:cNvCxnSpPr>
          <p:nvPr/>
        </p:nvCxnSpPr>
        <p:spPr>
          <a:xfrm>
            <a:off x="656616" y="3750733"/>
            <a:ext cx="10629451" cy="0"/>
          </a:xfrm>
          <a:prstGeom prst="straightConnector1">
            <a:avLst/>
          </a:prstGeom>
          <a:ln w="22225">
            <a:solidFill>
              <a:srgbClr val="F3712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3A2228E-3302-A242-9989-11E08B168C04}"/>
              </a:ext>
            </a:extLst>
          </p:cNvPr>
          <p:cNvCxnSpPr>
            <a:cxnSpLocks/>
          </p:cNvCxnSpPr>
          <p:nvPr/>
        </p:nvCxnSpPr>
        <p:spPr>
          <a:xfrm>
            <a:off x="1826108" y="3107267"/>
            <a:ext cx="0" cy="643465"/>
          </a:xfrm>
          <a:prstGeom prst="straightConnector1">
            <a:avLst/>
          </a:prstGeom>
          <a:ln w="19050">
            <a:solidFill>
              <a:srgbClr val="F3712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3A786DFE-949F-E44A-841D-60B960A454E1}"/>
              </a:ext>
            </a:extLst>
          </p:cNvPr>
          <p:cNvCxnSpPr>
            <a:cxnSpLocks/>
            <a:stCxn id="120" idx="3"/>
          </p:cNvCxnSpPr>
          <p:nvPr/>
        </p:nvCxnSpPr>
        <p:spPr>
          <a:xfrm flipV="1">
            <a:off x="3180022" y="3750733"/>
            <a:ext cx="0" cy="781224"/>
          </a:xfrm>
          <a:prstGeom prst="straightConnector1">
            <a:avLst/>
          </a:prstGeom>
          <a:ln w="19050">
            <a:solidFill>
              <a:srgbClr val="F3712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D499676D-AFB8-A849-83FA-D52F6B08044F}"/>
              </a:ext>
            </a:extLst>
          </p:cNvPr>
          <p:cNvCxnSpPr>
            <a:cxnSpLocks/>
          </p:cNvCxnSpPr>
          <p:nvPr/>
        </p:nvCxnSpPr>
        <p:spPr>
          <a:xfrm>
            <a:off x="4622781" y="3107268"/>
            <a:ext cx="0" cy="643465"/>
          </a:xfrm>
          <a:prstGeom prst="straightConnector1">
            <a:avLst/>
          </a:prstGeom>
          <a:ln w="19050">
            <a:solidFill>
              <a:srgbClr val="F3712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4B4F538B-5411-EF46-AEAB-CF37E59AE74E}"/>
              </a:ext>
            </a:extLst>
          </p:cNvPr>
          <p:cNvCxnSpPr>
            <a:cxnSpLocks/>
          </p:cNvCxnSpPr>
          <p:nvPr/>
        </p:nvCxnSpPr>
        <p:spPr>
          <a:xfrm flipV="1">
            <a:off x="6064159" y="3750733"/>
            <a:ext cx="0" cy="781224"/>
          </a:xfrm>
          <a:prstGeom prst="straightConnector1">
            <a:avLst/>
          </a:prstGeom>
          <a:ln w="19050">
            <a:solidFill>
              <a:srgbClr val="F3712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7A7BCD8C-43B2-A843-9661-041EEC5F95B7}"/>
              </a:ext>
            </a:extLst>
          </p:cNvPr>
          <p:cNvCxnSpPr>
            <a:cxnSpLocks/>
          </p:cNvCxnSpPr>
          <p:nvPr/>
        </p:nvCxnSpPr>
        <p:spPr>
          <a:xfrm>
            <a:off x="7535613" y="3107268"/>
            <a:ext cx="0" cy="643465"/>
          </a:xfrm>
          <a:prstGeom prst="straightConnector1">
            <a:avLst/>
          </a:prstGeom>
          <a:ln w="19050">
            <a:solidFill>
              <a:srgbClr val="F3712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416FD6F0-2D44-4E4B-B393-6320477E7C50}"/>
              </a:ext>
            </a:extLst>
          </p:cNvPr>
          <p:cNvCxnSpPr>
            <a:cxnSpLocks/>
          </p:cNvCxnSpPr>
          <p:nvPr/>
        </p:nvCxnSpPr>
        <p:spPr>
          <a:xfrm flipV="1">
            <a:off x="8964259" y="3750733"/>
            <a:ext cx="0" cy="781224"/>
          </a:xfrm>
          <a:prstGeom prst="straightConnector1">
            <a:avLst/>
          </a:prstGeom>
          <a:ln w="19050">
            <a:solidFill>
              <a:srgbClr val="F3712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87E7F800-7330-3C45-A8CA-5C7E1E28D796}"/>
              </a:ext>
            </a:extLst>
          </p:cNvPr>
          <p:cNvCxnSpPr>
            <a:cxnSpLocks/>
          </p:cNvCxnSpPr>
          <p:nvPr/>
        </p:nvCxnSpPr>
        <p:spPr>
          <a:xfrm>
            <a:off x="10401941" y="3107267"/>
            <a:ext cx="0" cy="643465"/>
          </a:xfrm>
          <a:prstGeom prst="straightConnector1">
            <a:avLst/>
          </a:prstGeom>
          <a:ln w="19050">
            <a:solidFill>
              <a:srgbClr val="F3712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ound Diagonal Corner Rectangle 111">
            <a:extLst>
              <a:ext uri="{FF2B5EF4-FFF2-40B4-BE49-F238E27FC236}">
                <a16:creationId xmlns:a16="http://schemas.microsoft.com/office/drawing/2014/main" id="{EEE9B3CD-FE15-3441-985C-09BBE4343739}"/>
              </a:ext>
            </a:extLst>
          </p:cNvPr>
          <p:cNvSpPr/>
          <p:nvPr/>
        </p:nvSpPr>
        <p:spPr>
          <a:xfrm>
            <a:off x="1253533" y="2384693"/>
            <a:ext cx="1145150" cy="77716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sp>
        <p:nvSpPr>
          <p:cNvPr id="122" name="Round Diagonal Corner Rectangle 121">
            <a:extLst>
              <a:ext uri="{FF2B5EF4-FFF2-40B4-BE49-F238E27FC236}">
                <a16:creationId xmlns:a16="http://schemas.microsoft.com/office/drawing/2014/main" id="{8D7C31DF-FF53-2341-A20B-34FE1D90117D}"/>
              </a:ext>
            </a:extLst>
          </p:cNvPr>
          <p:cNvSpPr/>
          <p:nvPr/>
        </p:nvSpPr>
        <p:spPr>
          <a:xfrm>
            <a:off x="4074449" y="2384693"/>
            <a:ext cx="1145150" cy="77716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sp>
        <p:nvSpPr>
          <p:cNvPr id="125" name="Round Diagonal Corner Rectangle 124">
            <a:extLst>
              <a:ext uri="{FF2B5EF4-FFF2-40B4-BE49-F238E27FC236}">
                <a16:creationId xmlns:a16="http://schemas.microsoft.com/office/drawing/2014/main" id="{60CA7464-3CC3-DB43-8A63-4A779FAFB805}"/>
              </a:ext>
            </a:extLst>
          </p:cNvPr>
          <p:cNvSpPr/>
          <p:nvPr/>
        </p:nvSpPr>
        <p:spPr>
          <a:xfrm>
            <a:off x="6957842" y="2384693"/>
            <a:ext cx="1145150" cy="77716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sp>
        <p:nvSpPr>
          <p:cNvPr id="131" name="Round Diagonal Corner Rectangle 130">
            <a:extLst>
              <a:ext uri="{FF2B5EF4-FFF2-40B4-BE49-F238E27FC236}">
                <a16:creationId xmlns:a16="http://schemas.microsoft.com/office/drawing/2014/main" id="{E6B74D07-595B-FF45-A2AA-D71824B7FAB6}"/>
              </a:ext>
            </a:extLst>
          </p:cNvPr>
          <p:cNvSpPr/>
          <p:nvPr/>
        </p:nvSpPr>
        <p:spPr>
          <a:xfrm>
            <a:off x="9841235" y="2384693"/>
            <a:ext cx="1145150" cy="77716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pic>
        <p:nvPicPr>
          <p:cNvPr id="204" name="Picture 203">
            <a:extLst>
              <a:ext uri="{FF2B5EF4-FFF2-40B4-BE49-F238E27FC236}">
                <a16:creationId xmlns:a16="http://schemas.microsoft.com/office/drawing/2014/main" id="{66F21AF7-E518-5544-BC6E-B8AB8DBC24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9571" y="2496500"/>
            <a:ext cx="522639" cy="522639"/>
          </a:xfrm>
          <a:prstGeom prst="rect">
            <a:avLst/>
          </a:prstGeom>
        </p:spPr>
      </p:pic>
      <p:pic>
        <p:nvPicPr>
          <p:cNvPr id="205" name="Picture 204">
            <a:extLst>
              <a:ext uri="{FF2B5EF4-FFF2-40B4-BE49-F238E27FC236}">
                <a16:creationId xmlns:a16="http://schemas.microsoft.com/office/drawing/2014/main" id="{3D81CDDD-B9E7-5A45-A105-17899277FA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0100" y="2479896"/>
            <a:ext cx="571026" cy="572635"/>
          </a:xfrm>
          <a:prstGeom prst="rect">
            <a:avLst/>
          </a:prstGeom>
        </p:spPr>
      </p:pic>
      <p:pic>
        <p:nvPicPr>
          <p:cNvPr id="206" name="Picture 205">
            <a:extLst>
              <a:ext uri="{FF2B5EF4-FFF2-40B4-BE49-F238E27FC236}">
                <a16:creationId xmlns:a16="http://schemas.microsoft.com/office/drawing/2014/main" id="{00853E53-B218-844C-B504-DAF2D88C2CB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9630" y="4612194"/>
            <a:ext cx="560782" cy="560782"/>
          </a:xfrm>
          <a:prstGeom prst="rect">
            <a:avLst/>
          </a:prstGeom>
        </p:spPr>
      </p:pic>
      <p:pic>
        <p:nvPicPr>
          <p:cNvPr id="207" name="Picture 206">
            <a:extLst>
              <a:ext uri="{FF2B5EF4-FFF2-40B4-BE49-F238E27FC236}">
                <a16:creationId xmlns:a16="http://schemas.microsoft.com/office/drawing/2014/main" id="{F0227759-23A5-8248-B161-28AAA2C14E8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7319" y="4681037"/>
            <a:ext cx="513879" cy="513879"/>
          </a:xfrm>
          <a:prstGeom prst="rect">
            <a:avLst/>
          </a:prstGeom>
        </p:spPr>
      </p:pic>
      <p:pic>
        <p:nvPicPr>
          <p:cNvPr id="208" name="Picture 207">
            <a:extLst>
              <a:ext uri="{FF2B5EF4-FFF2-40B4-BE49-F238E27FC236}">
                <a16:creationId xmlns:a16="http://schemas.microsoft.com/office/drawing/2014/main" id="{34AD358F-3C13-6145-BF74-8FDB0625F86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9074" y="4617500"/>
            <a:ext cx="550170" cy="550170"/>
          </a:xfrm>
          <a:prstGeom prst="rect">
            <a:avLst/>
          </a:prstGeom>
        </p:spPr>
      </p:pic>
      <p:pic>
        <p:nvPicPr>
          <p:cNvPr id="209" name="Picture 208">
            <a:extLst>
              <a:ext uri="{FF2B5EF4-FFF2-40B4-BE49-F238E27FC236}">
                <a16:creationId xmlns:a16="http://schemas.microsoft.com/office/drawing/2014/main" id="{3B1412BE-4084-3D48-BC64-540A560DCF6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7140" y="2510916"/>
            <a:ext cx="548354" cy="548354"/>
          </a:xfrm>
          <a:prstGeom prst="rect">
            <a:avLst/>
          </a:prstGeom>
        </p:spPr>
      </p:pic>
      <p:pic>
        <p:nvPicPr>
          <p:cNvPr id="210" name="Picture 209">
            <a:extLst>
              <a:ext uri="{FF2B5EF4-FFF2-40B4-BE49-F238E27FC236}">
                <a16:creationId xmlns:a16="http://schemas.microsoft.com/office/drawing/2014/main" id="{57D5A2AF-8BB1-3142-B4FD-365A6E4101E0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6855" y="2510916"/>
            <a:ext cx="565507" cy="563918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A644522-74E0-C84F-94DA-AAE6D383A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37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375697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145F29D-A42F-4744-89EF-9F22ADBE3257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74D0CAF-E251-1B45-90EE-516770F19E93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0B60DC3-1B5C-514F-8555-4B7AEC2F08DD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57C38C0-D163-3D4F-9A2B-CC3726613ED8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51304F1-7CD1-9942-94FE-F5EBEA7B5A28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BC89E39-F92F-4C48-9326-E0A54168FFC1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A17C81-171E-6A4F-AC6A-269DCA9636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90" t="29979" r="14237" b="30359"/>
          <a:stretch/>
        </p:blipFill>
        <p:spPr>
          <a:xfrm>
            <a:off x="954656" y="1047268"/>
            <a:ext cx="1822517" cy="6952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F5E8C1-8DE8-0841-A4C2-E2F21DE55801}"/>
              </a:ext>
            </a:extLst>
          </p:cNvPr>
          <p:cNvSpPr txBox="1"/>
          <p:nvPr/>
        </p:nvSpPr>
        <p:spPr>
          <a:xfrm>
            <a:off x="1066799" y="2155031"/>
            <a:ext cx="3720861" cy="2324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F37121"/>
                </a:solidFill>
              </a:rPr>
              <a:t>CONTACT US </a:t>
            </a:r>
            <a:endParaRPr lang="en-US" sz="1200" dirty="0">
              <a:solidFill>
                <a:srgbClr val="F3712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</a:rPr>
              <a:t>FPT </a:t>
            </a:r>
            <a:r>
              <a:rPr lang="en-US" sz="1200" dirty="0" err="1">
                <a:solidFill>
                  <a:schemeClr val="bg1"/>
                </a:solidFill>
              </a:rPr>
              <a:t>Cau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Giay</a:t>
            </a:r>
            <a:r>
              <a:rPr lang="en-US" sz="1200" dirty="0">
                <a:solidFill>
                  <a:schemeClr val="bg1"/>
                </a:solidFill>
              </a:rPr>
              <a:t> Building, </a:t>
            </a:r>
            <a:r>
              <a:rPr lang="en-US" sz="1200" dirty="0" err="1">
                <a:solidFill>
                  <a:schemeClr val="bg1"/>
                </a:solidFill>
              </a:rPr>
              <a:t>Duy</a:t>
            </a:r>
            <a:r>
              <a:rPr lang="en-US" sz="1200" dirty="0">
                <a:solidFill>
                  <a:schemeClr val="bg1"/>
                </a:solidFill>
              </a:rPr>
              <a:t> Tan Street, Dich </a:t>
            </a:r>
            <a:r>
              <a:rPr lang="en-US" sz="1200" dirty="0" err="1">
                <a:solidFill>
                  <a:schemeClr val="bg1"/>
                </a:solidFill>
              </a:rPr>
              <a:t>Vong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Hau</a:t>
            </a:r>
            <a:r>
              <a:rPr lang="en-US" sz="1200" dirty="0">
                <a:solidFill>
                  <a:schemeClr val="bg1"/>
                </a:solidFill>
              </a:rPr>
              <a:t> Ward, </a:t>
            </a:r>
            <a:r>
              <a:rPr lang="en-US" sz="1200" dirty="0" err="1">
                <a:solidFill>
                  <a:schemeClr val="bg1"/>
                </a:solidFill>
              </a:rPr>
              <a:t>Cau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Giay</a:t>
            </a:r>
            <a:r>
              <a:rPr lang="en-US" sz="1200" dirty="0">
                <a:solidFill>
                  <a:schemeClr val="bg1"/>
                </a:solidFill>
              </a:rPr>
              <a:t> District, Hanoi City, Vietnam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Tel.: +84 (24) 3 768 9048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Fax: +84 (24) 3 768 9049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bg1"/>
                </a:solidFill>
              </a:rPr>
              <a:t>Contact Person: </a:t>
            </a:r>
            <a:r>
              <a:rPr lang="en-US" sz="1200" dirty="0" err="1">
                <a:solidFill>
                  <a:schemeClr val="bg1"/>
                </a:solidFill>
              </a:rPr>
              <a:t>Mr</a:t>
            </a:r>
            <a:r>
              <a:rPr lang="en-US" sz="1200" dirty="0">
                <a:solidFill>
                  <a:schemeClr val="bg1"/>
                </a:solidFill>
              </a:rPr>
              <a:t>/</a:t>
            </a:r>
            <a:r>
              <a:rPr lang="en-US" sz="1200" dirty="0" err="1">
                <a:solidFill>
                  <a:schemeClr val="bg1"/>
                </a:solidFill>
              </a:rPr>
              <a:t>Ms.ABC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Head of ABC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</a:rPr>
              <a:t>Email: </a:t>
            </a:r>
            <a:r>
              <a:rPr lang="en-US" sz="1200" u="sng" dirty="0" err="1">
                <a:solidFill>
                  <a:srgbClr val="F37121"/>
                </a:solidFill>
              </a:rPr>
              <a:t>abc@fpt-software.com</a:t>
            </a:r>
            <a:endParaRPr lang="en-US" sz="1200" u="sng" dirty="0">
              <a:solidFill>
                <a:srgbClr val="F3712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5467FC1-2BB7-6A4B-86EE-33A73BC30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38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71522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91013" y="466807"/>
            <a:ext cx="4609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200" b="1" spc="600" dirty="0">
                <a:solidFill>
                  <a:srgbClr val="034EA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LOGO GUIDELINE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F95BB6-E63B-BC4B-82E4-20BBA493C834}"/>
              </a:ext>
            </a:extLst>
          </p:cNvPr>
          <p:cNvSpPr txBox="1"/>
          <p:nvPr/>
        </p:nvSpPr>
        <p:spPr>
          <a:xfrm>
            <a:off x="1983028" y="3839493"/>
            <a:ext cx="1960819" cy="2010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Vertical - White version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343147-750C-DF4B-92DC-81D789D20A5F}"/>
              </a:ext>
            </a:extLst>
          </p:cNvPr>
          <p:cNvSpPr txBox="1"/>
          <p:nvPr/>
        </p:nvSpPr>
        <p:spPr>
          <a:xfrm>
            <a:off x="1983027" y="1729047"/>
            <a:ext cx="2318629" cy="2010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Horizontal - White version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504AA7-CF49-B149-9F55-BA8C751383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4059" y="2130173"/>
            <a:ext cx="3754240" cy="12029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33C004-2747-7E4A-A014-AEEC2315D9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83028" y="2095824"/>
            <a:ext cx="3754242" cy="120291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24037CA-EC96-5E4B-9764-73D671FC781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83028" y="4231991"/>
            <a:ext cx="3010852" cy="178412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65070A6-ED3D-CC46-807E-D48280CF66F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4059" y="4229805"/>
            <a:ext cx="3010852" cy="179937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F1C5FCA-79F0-F140-938C-C90CCE542A77}"/>
              </a:ext>
            </a:extLst>
          </p:cNvPr>
          <p:cNvSpPr txBox="1"/>
          <p:nvPr/>
        </p:nvSpPr>
        <p:spPr>
          <a:xfrm>
            <a:off x="6644060" y="3859501"/>
            <a:ext cx="1960819" cy="2010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Vertical - </a:t>
            </a:r>
            <a:r>
              <a:rPr lang="en-IN" sz="1200" dirty="0" err="1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Color</a:t>
            </a: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 version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369DB4-6830-F24C-BA85-8F7DAAD2F50D}"/>
              </a:ext>
            </a:extLst>
          </p:cNvPr>
          <p:cNvSpPr txBox="1"/>
          <p:nvPr/>
        </p:nvSpPr>
        <p:spPr>
          <a:xfrm>
            <a:off x="6644059" y="1729047"/>
            <a:ext cx="2318629" cy="2010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Horizontal - </a:t>
            </a:r>
            <a:r>
              <a:rPr lang="en-IN" sz="1200" dirty="0" err="1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Color</a:t>
            </a: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 version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7C8B759-E132-EF44-AC0E-4B1B1D8E247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3639" y="2202843"/>
            <a:ext cx="2604503" cy="101766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15A1357-A8EA-394B-BC87-CC2113F1B8A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88149" y="2078134"/>
            <a:ext cx="2711395" cy="123829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01496EE-6EA9-C449-B129-A51F81E426A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52154" y="4360670"/>
            <a:ext cx="2056236" cy="149944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4BF9D4D-ED4A-3440-9F2E-3CFFA8DE07DA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72077" y="4424282"/>
            <a:ext cx="1963974" cy="149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07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テキスト ボックス 15">
            <a:extLst>
              <a:ext uri="{FF2B5EF4-FFF2-40B4-BE49-F238E27FC236}">
                <a16:creationId xmlns:a16="http://schemas.microsoft.com/office/drawing/2014/main" id="{46CCE74E-0731-B14C-9FBE-06B85B87D9F9}"/>
              </a:ext>
            </a:extLst>
          </p:cNvPr>
          <p:cNvSpPr txBox="1"/>
          <p:nvPr/>
        </p:nvSpPr>
        <p:spPr>
          <a:xfrm>
            <a:off x="923008" y="1731983"/>
            <a:ext cx="18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ja-JP" sz="2000" b="1" dirty="0">
                <a:solidFill>
                  <a:schemeClr val="bg1"/>
                </a:solidFill>
                <a:latin typeface="BR Omega" pitchFamily="2" charset="77"/>
                <a:ea typeface="メイリオ"/>
                <a:cs typeface="Segoe UI" panose="020B0502040204020203" pitchFamily="34" charset="0"/>
              </a:rPr>
              <a:t>Key result </a:t>
            </a:r>
          </a:p>
        </p:txBody>
      </p:sp>
      <p:sp>
        <p:nvSpPr>
          <p:cNvPr id="44" name="テキスト ボックス 30">
            <a:extLst>
              <a:ext uri="{FF2B5EF4-FFF2-40B4-BE49-F238E27FC236}">
                <a16:creationId xmlns:a16="http://schemas.microsoft.com/office/drawing/2014/main" id="{79B85FA9-5692-4A44-A702-1EBF80F50D5A}"/>
              </a:ext>
            </a:extLst>
          </p:cNvPr>
          <p:cNvSpPr txBox="1"/>
          <p:nvPr/>
        </p:nvSpPr>
        <p:spPr>
          <a:xfrm>
            <a:off x="4564999" y="4373196"/>
            <a:ext cx="18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ja-JP" sz="2000" b="1" dirty="0">
                <a:solidFill>
                  <a:schemeClr val="bg1"/>
                </a:solidFill>
                <a:latin typeface="BR Omega" pitchFamily="2" charset="77"/>
                <a:ea typeface="メイリオ"/>
                <a:cs typeface="Segoe UI" panose="020B0502040204020203" pitchFamily="34" charset="0"/>
              </a:rPr>
              <a:t>Key result </a:t>
            </a:r>
          </a:p>
        </p:txBody>
      </p:sp>
      <p:sp>
        <p:nvSpPr>
          <p:cNvPr id="46" name="テキスト ボックス 29">
            <a:extLst>
              <a:ext uri="{FF2B5EF4-FFF2-40B4-BE49-F238E27FC236}">
                <a16:creationId xmlns:a16="http://schemas.microsoft.com/office/drawing/2014/main" id="{1B64E96A-A047-0E47-8960-1D79ACCB6306}"/>
              </a:ext>
            </a:extLst>
          </p:cNvPr>
          <p:cNvSpPr txBox="1"/>
          <p:nvPr/>
        </p:nvSpPr>
        <p:spPr>
          <a:xfrm>
            <a:off x="8218100" y="1850314"/>
            <a:ext cx="2530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ja-JP" sz="2000" b="1" dirty="0">
                <a:solidFill>
                  <a:schemeClr val="bg1"/>
                </a:solidFill>
                <a:latin typeface="BR Omega" pitchFamily="2" charset="77"/>
                <a:ea typeface="メイリオ"/>
                <a:cs typeface="Segoe UI" panose="020B0502040204020203" pitchFamily="34" charset="0"/>
              </a:rPr>
              <a:t>Key result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6A6F83-A752-F94E-B249-3BA7489F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Technologies Top Solutions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479401-C1C9-7F45-9ACE-4447DBC3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4</a:t>
            </a:fld>
            <a:endParaRPr lang="x-none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291EB05-09B1-EBC0-EF10-218E57A0B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46" y="1450394"/>
            <a:ext cx="3114675" cy="647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olidWorks logo and symbol, meaning, history, PNG">
            <a:extLst>
              <a:ext uri="{FF2B5EF4-FFF2-40B4-BE49-F238E27FC236}">
                <a16:creationId xmlns:a16="http://schemas.microsoft.com/office/drawing/2014/main" id="{F8C603D0-7E38-7473-1EDE-B0A92FDDD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9347" y="1352333"/>
            <a:ext cx="2172528" cy="135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Aggiornamenti Autodesk inclusi nei download del software - SymbioTech">
            <a:extLst>
              <a:ext uri="{FF2B5EF4-FFF2-40B4-BE49-F238E27FC236}">
                <a16:creationId xmlns:a16="http://schemas.microsoft.com/office/drawing/2014/main" id="{294AD2E9-B3D0-15DF-6E73-9BF64FB30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15" y="4987712"/>
            <a:ext cx="1626353" cy="136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eepnest">
            <a:extLst>
              <a:ext uri="{FF2B5EF4-FFF2-40B4-BE49-F238E27FC236}">
                <a16:creationId xmlns:a16="http://schemas.microsoft.com/office/drawing/2014/main" id="{A3CF5D59-C02F-7326-B0BD-DB256EDBB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2555" y="5097764"/>
            <a:ext cx="1202840" cy="120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useNest 2D Nesting | Fusion | Autodesk App Store">
            <a:extLst>
              <a:ext uri="{FF2B5EF4-FFF2-40B4-BE49-F238E27FC236}">
                <a16:creationId xmlns:a16="http://schemas.microsoft.com/office/drawing/2014/main" id="{1338B513-F90E-D366-69B8-E47015286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13" y="2902644"/>
            <a:ext cx="3563863" cy="257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Đường kết nối Mũi tên Thẳng 6">
            <a:extLst>
              <a:ext uri="{FF2B5EF4-FFF2-40B4-BE49-F238E27FC236}">
                <a16:creationId xmlns:a16="http://schemas.microsoft.com/office/drawing/2014/main" id="{79C4DCF4-79F1-0C62-77B9-0A833DE6B9A1}"/>
              </a:ext>
            </a:extLst>
          </p:cNvPr>
          <p:cNvCxnSpPr>
            <a:cxnSpLocks/>
            <a:stCxn id="1028" idx="3"/>
            <a:endCxn id="1036" idx="0"/>
          </p:cNvCxnSpPr>
          <p:nvPr/>
        </p:nvCxnSpPr>
        <p:spPr>
          <a:xfrm>
            <a:off x="3620321" y="1774244"/>
            <a:ext cx="2200224" cy="1128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Đường kết nối Mũi tên Thẳng 9">
            <a:extLst>
              <a:ext uri="{FF2B5EF4-FFF2-40B4-BE49-F238E27FC236}">
                <a16:creationId xmlns:a16="http://schemas.microsoft.com/office/drawing/2014/main" id="{46B1F660-7B9B-B19A-1E13-D946E9464A1E}"/>
              </a:ext>
            </a:extLst>
          </p:cNvPr>
          <p:cNvCxnSpPr>
            <a:cxnSpLocks/>
            <a:stCxn id="1030" idx="1"/>
            <a:endCxn id="1036" idx="0"/>
          </p:cNvCxnSpPr>
          <p:nvPr/>
        </p:nvCxnSpPr>
        <p:spPr>
          <a:xfrm flipH="1">
            <a:off x="5820545" y="2031248"/>
            <a:ext cx="3318802" cy="871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Đường kết nối Mũi tên Thẳng 12">
            <a:extLst>
              <a:ext uri="{FF2B5EF4-FFF2-40B4-BE49-F238E27FC236}">
                <a16:creationId xmlns:a16="http://schemas.microsoft.com/office/drawing/2014/main" id="{C5A7D3D2-87D3-AADC-9D4D-E90AA9EAAF49}"/>
              </a:ext>
            </a:extLst>
          </p:cNvPr>
          <p:cNvCxnSpPr>
            <a:cxnSpLocks/>
            <a:stCxn id="1034" idx="1"/>
            <a:endCxn id="1036" idx="3"/>
          </p:cNvCxnSpPr>
          <p:nvPr/>
        </p:nvCxnSpPr>
        <p:spPr>
          <a:xfrm flipH="1" flipV="1">
            <a:off x="7602476" y="4191845"/>
            <a:ext cx="2170079" cy="1506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Đường kết nối Mũi tên Thẳng 15">
            <a:extLst>
              <a:ext uri="{FF2B5EF4-FFF2-40B4-BE49-F238E27FC236}">
                <a16:creationId xmlns:a16="http://schemas.microsoft.com/office/drawing/2014/main" id="{07861E89-F52B-4ABD-20F1-3756F8B2329E}"/>
              </a:ext>
            </a:extLst>
          </p:cNvPr>
          <p:cNvCxnSpPr>
            <a:cxnSpLocks/>
            <a:stCxn id="5" idx="3"/>
            <a:endCxn id="1036" idx="1"/>
          </p:cNvCxnSpPr>
          <p:nvPr/>
        </p:nvCxnSpPr>
        <p:spPr>
          <a:xfrm flipV="1">
            <a:off x="2245268" y="4191845"/>
            <a:ext cx="1793345" cy="1480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5088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91013" y="466807"/>
            <a:ext cx="4609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200" b="1" spc="600" dirty="0">
                <a:solidFill>
                  <a:srgbClr val="034EA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LOGO GUIDELINE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7404E4-46B8-D542-AB68-7A04C183BFA7}"/>
              </a:ext>
            </a:extLst>
          </p:cNvPr>
          <p:cNvSpPr txBox="1"/>
          <p:nvPr/>
        </p:nvSpPr>
        <p:spPr>
          <a:xfrm>
            <a:off x="973450" y="3606107"/>
            <a:ext cx="25983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rgbClr val="B5B5B5"/>
                </a:solidFill>
                <a:latin typeface="BR Omega VN" pitchFamily="2" charset="77"/>
                <a:cs typeface="Segoe UI" panose="020B0502040204020203" pitchFamily="34" charset="0"/>
              </a:rPr>
              <a:t>Logo on background</a:t>
            </a:r>
            <a:endParaRPr lang="en-IN" sz="1600" b="1" dirty="0">
              <a:solidFill>
                <a:srgbClr val="B5B5B5"/>
              </a:solidFill>
              <a:latin typeface="BR Omega VN" pitchFamily="2" charset="77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E80836-1AA5-F34F-9C60-AD20CEA6D3AC}"/>
              </a:ext>
            </a:extLst>
          </p:cNvPr>
          <p:cNvSpPr txBox="1"/>
          <p:nvPr/>
        </p:nvSpPr>
        <p:spPr>
          <a:xfrm>
            <a:off x="973450" y="1361989"/>
            <a:ext cx="25983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rgbClr val="F37121"/>
                </a:solidFill>
                <a:latin typeface="BR Omega VN" pitchFamily="2" charset="77"/>
              </a:rPr>
              <a:t>Logo on header</a:t>
            </a:r>
            <a:endParaRPr lang="en-IN" sz="1600" b="1" dirty="0">
              <a:solidFill>
                <a:srgbClr val="F37121"/>
              </a:solidFill>
              <a:latin typeface="BR Omega VN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F95BB6-E63B-BC4B-82E4-20BBA493C834}"/>
              </a:ext>
            </a:extLst>
          </p:cNvPr>
          <p:cNvSpPr txBox="1"/>
          <p:nvPr/>
        </p:nvSpPr>
        <p:spPr>
          <a:xfrm>
            <a:off x="2659130" y="1384590"/>
            <a:ext cx="1405173" cy="2010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Vertical version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343147-750C-DF4B-92DC-81D789D20A5F}"/>
              </a:ext>
            </a:extLst>
          </p:cNvPr>
          <p:cNvSpPr txBox="1"/>
          <p:nvPr/>
        </p:nvSpPr>
        <p:spPr>
          <a:xfrm>
            <a:off x="3272706" y="3628708"/>
            <a:ext cx="1405173" cy="2010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Horizontal version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504AA7-CF49-B149-9F55-BA8C7513830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8551" y="2529832"/>
            <a:ext cx="8835275" cy="6994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33C004-2747-7E4A-A014-AEEC2315D90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8551" y="1743570"/>
            <a:ext cx="8835275" cy="69945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3A54951-A5D7-ED4F-B578-BAD8482DC060}"/>
              </a:ext>
            </a:extLst>
          </p:cNvPr>
          <p:cNvSpPr txBox="1"/>
          <p:nvPr/>
        </p:nvSpPr>
        <p:spPr>
          <a:xfrm>
            <a:off x="3099171" y="1981472"/>
            <a:ext cx="3436801" cy="20774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White logo on the </a:t>
            </a:r>
            <a:r>
              <a:rPr lang="en-IN" sz="1200" dirty="0" err="1">
                <a:solidFill>
                  <a:schemeClr val="bg1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color</a:t>
            </a:r>
            <a:r>
              <a:rPr lang="en-IN" sz="1200" dirty="0">
                <a:solidFill>
                  <a:schemeClr val="bg1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/dark background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9D2AEF-1302-D945-B6D1-E5547CD9F857}"/>
              </a:ext>
            </a:extLst>
          </p:cNvPr>
          <p:cNvSpPr txBox="1"/>
          <p:nvPr/>
        </p:nvSpPr>
        <p:spPr>
          <a:xfrm>
            <a:off x="3102259" y="2727383"/>
            <a:ext cx="3298541" cy="20774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 err="1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Color</a:t>
            </a: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 logo on the white/bright background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24037CA-EC96-5E4B-9764-73D671FC781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7097" y="4148177"/>
            <a:ext cx="3586729" cy="180658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65070A6-ED3D-CC46-807E-D48280CF66F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0669" y="4114116"/>
            <a:ext cx="3449216" cy="18113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C8BF0B3-6190-B642-A116-9719CD002F37}"/>
              </a:ext>
            </a:extLst>
          </p:cNvPr>
          <p:cNvSpPr txBox="1"/>
          <p:nvPr/>
        </p:nvSpPr>
        <p:spPr>
          <a:xfrm>
            <a:off x="6571441" y="4638293"/>
            <a:ext cx="1115459" cy="6442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White logo on the </a:t>
            </a:r>
            <a:r>
              <a:rPr lang="en-IN" sz="1200" dirty="0" err="1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color</a:t>
            </a: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/dark 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31BD2C-87AC-B547-8897-A946206E5059}"/>
              </a:ext>
            </a:extLst>
          </p:cNvPr>
          <p:cNvSpPr txBox="1"/>
          <p:nvPr/>
        </p:nvSpPr>
        <p:spPr>
          <a:xfrm>
            <a:off x="973450" y="4715936"/>
            <a:ext cx="1374463" cy="6442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 err="1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Color</a:t>
            </a: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 logo on the white/bright background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BAF356-EA42-6C43-BC65-7B6D2225979A}"/>
              </a:ext>
            </a:extLst>
          </p:cNvPr>
          <p:cNvSpPr txBox="1"/>
          <p:nvPr/>
        </p:nvSpPr>
        <p:spPr>
          <a:xfrm>
            <a:off x="3975292" y="1402500"/>
            <a:ext cx="1405173" cy="2010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Align right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D1E9FB-ECC6-B74F-A133-43C2927A9C53}"/>
              </a:ext>
            </a:extLst>
          </p:cNvPr>
          <p:cNvSpPr txBox="1"/>
          <p:nvPr/>
        </p:nvSpPr>
        <p:spPr>
          <a:xfrm>
            <a:off x="4751529" y="3634332"/>
            <a:ext cx="1405173" cy="2010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Align left</a:t>
            </a:r>
          </a:p>
        </p:txBody>
      </p:sp>
    </p:spTree>
    <p:extLst>
      <p:ext uri="{BB962C8B-B14F-4D97-AF65-F5344CB8AC3E}">
        <p14:creationId xmlns:p14="http://schemas.microsoft.com/office/powerpoint/2010/main" val="11612834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03549" y="466807"/>
            <a:ext cx="4584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200" b="1" spc="600" dirty="0">
                <a:solidFill>
                  <a:srgbClr val="034EA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FONT GUIDELINE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A7DF28A-9E4E-DE4D-B62B-C4C4E6818C6A}"/>
              </a:ext>
            </a:extLst>
          </p:cNvPr>
          <p:cNvGrpSpPr/>
          <p:nvPr/>
        </p:nvGrpSpPr>
        <p:grpSpPr>
          <a:xfrm>
            <a:off x="4189176" y="3659588"/>
            <a:ext cx="6624304" cy="2090284"/>
            <a:chOff x="2587762" y="1899636"/>
            <a:chExt cx="7195843" cy="2499295"/>
          </a:xfrm>
        </p:grpSpPr>
        <p:sp>
          <p:nvSpPr>
            <p:cNvPr id="4" name="TextBox 3"/>
            <p:cNvSpPr txBox="1"/>
            <p:nvPr/>
          </p:nvSpPr>
          <p:spPr>
            <a:xfrm>
              <a:off x="2587762" y="1899636"/>
              <a:ext cx="3276600" cy="1582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rgbClr val="19226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Aa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588934" y="2582852"/>
              <a:ext cx="5194671" cy="4416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rgbClr val="19226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 B C D E F G H I K L M N O P Q R S T V X Y Z</a:t>
              </a:r>
              <a:endParaRPr lang="en-US" dirty="0">
                <a:solidFill>
                  <a:srgbClr val="19226D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588935" y="2959880"/>
              <a:ext cx="4527751" cy="4416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rgbClr val="19226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 b c d e f g h i k l m n o p q r s t v x y z</a:t>
              </a:r>
              <a:endParaRPr lang="en-US" dirty="0">
                <a:solidFill>
                  <a:srgbClr val="19226D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88935" y="3515731"/>
              <a:ext cx="853381" cy="8832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19226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Regular</a:t>
              </a:r>
            </a:p>
            <a:p>
              <a:r>
                <a:rPr lang="en-US" sz="1400" i="1" dirty="0">
                  <a:solidFill>
                    <a:srgbClr val="19226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Italic</a:t>
              </a:r>
            </a:p>
            <a:p>
              <a:r>
                <a:rPr lang="en-US" sz="1400" b="1" dirty="0">
                  <a:solidFill>
                    <a:srgbClr val="19226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Bold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587762" y="3426836"/>
              <a:ext cx="2001173" cy="368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400" dirty="0">
                  <a:solidFill>
                    <a:srgbClr val="19226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Segoe UI</a:t>
              </a:r>
              <a:endParaRPr lang="en-US" sz="1400" dirty="0">
                <a:solidFill>
                  <a:srgbClr val="19226D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7404E4-46B8-D542-AB68-7A04C183BFA7}"/>
              </a:ext>
            </a:extLst>
          </p:cNvPr>
          <p:cNvSpPr txBox="1"/>
          <p:nvPr/>
        </p:nvSpPr>
        <p:spPr>
          <a:xfrm>
            <a:off x="1092720" y="4216658"/>
            <a:ext cx="259838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rgbClr val="B5B5B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Body text/</a:t>
            </a:r>
          </a:p>
          <a:p>
            <a:r>
              <a:rPr lang="en-US" sz="1600" b="1" dirty="0">
                <a:solidFill>
                  <a:srgbClr val="B5B5B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Information text</a:t>
            </a:r>
            <a:endParaRPr lang="en-IN" sz="1600" b="1" dirty="0">
              <a:solidFill>
                <a:srgbClr val="B5B5B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7572A6-DB11-484B-8846-455B73621CE1}"/>
              </a:ext>
            </a:extLst>
          </p:cNvPr>
          <p:cNvGrpSpPr/>
          <p:nvPr/>
        </p:nvGrpSpPr>
        <p:grpSpPr>
          <a:xfrm>
            <a:off x="4185443" y="1331271"/>
            <a:ext cx="6722088" cy="1993818"/>
            <a:chOff x="2587762" y="1899636"/>
            <a:chExt cx="7302064" cy="238395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5F6FB89-96C2-6845-9162-30D6B2C25234}"/>
                </a:ext>
              </a:extLst>
            </p:cNvPr>
            <p:cNvSpPr txBox="1"/>
            <p:nvPr/>
          </p:nvSpPr>
          <p:spPr>
            <a:xfrm>
              <a:off x="2587762" y="1899636"/>
              <a:ext cx="3276600" cy="1582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rgbClr val="19226D"/>
                  </a:solidFill>
                  <a:latin typeface="BR Omega VN" pitchFamily="2" charset="77"/>
                  <a:cs typeface="Segoe UI" panose="020B0502040204020203" pitchFamily="34" charset="0"/>
                </a:rPr>
                <a:t>Aa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7DEDC6-286F-454A-B7D0-67ACC6D2B4F0}"/>
                </a:ext>
              </a:extLst>
            </p:cNvPr>
            <p:cNvSpPr txBox="1"/>
            <p:nvPr/>
          </p:nvSpPr>
          <p:spPr>
            <a:xfrm>
              <a:off x="4588934" y="2582852"/>
              <a:ext cx="5300892" cy="4416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rgbClr val="19226D"/>
                  </a:solidFill>
                  <a:latin typeface="BR Omega VN" pitchFamily="2" charset="77"/>
                  <a:cs typeface="Segoe UI" panose="020B0502040204020203" pitchFamily="34" charset="0"/>
                </a:rPr>
                <a:t>A B C D E F G H I K L M N O P Q R S T V X Y Z</a:t>
              </a:r>
              <a:endParaRPr lang="en-US" dirty="0">
                <a:solidFill>
                  <a:srgbClr val="19226D"/>
                </a:solidFill>
                <a:latin typeface="BR Omega VN" pitchFamily="2" charset="77"/>
                <a:cs typeface="Segoe UI" panose="020B0502040204020203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D1D605B-A211-004F-892C-A5CBA0D5BBB9}"/>
                </a:ext>
              </a:extLst>
            </p:cNvPr>
            <p:cNvSpPr txBox="1"/>
            <p:nvPr/>
          </p:nvSpPr>
          <p:spPr>
            <a:xfrm>
              <a:off x="4588935" y="2959880"/>
              <a:ext cx="4527751" cy="4416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rgbClr val="19226D"/>
                  </a:solidFill>
                  <a:latin typeface="BR Omega VN" pitchFamily="2" charset="77"/>
                  <a:cs typeface="Segoe UI" panose="020B0502040204020203" pitchFamily="34" charset="0"/>
                </a:rPr>
                <a:t>a b c d e f g h i k l m n o p q r s t v x y z</a:t>
              </a:r>
              <a:endParaRPr lang="en-US" dirty="0">
                <a:solidFill>
                  <a:srgbClr val="19226D"/>
                </a:solidFill>
                <a:latin typeface="BR Omega VN" pitchFamily="2" charset="77"/>
                <a:cs typeface="Segoe UI" panose="020B0502040204020203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7F4FDF-4D03-6747-A379-1643DF02BD46}"/>
                </a:ext>
              </a:extLst>
            </p:cNvPr>
            <p:cNvSpPr txBox="1"/>
            <p:nvPr/>
          </p:nvSpPr>
          <p:spPr>
            <a:xfrm>
              <a:off x="4588935" y="3400389"/>
              <a:ext cx="897122" cy="8832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19226D"/>
                  </a:solidFill>
                  <a:latin typeface="BR Omega VN" pitchFamily="2" charset="77"/>
                  <a:cs typeface="Segoe UI" panose="020B0502040204020203" pitchFamily="34" charset="0"/>
                </a:rPr>
                <a:t>Regular</a:t>
              </a:r>
            </a:p>
            <a:p>
              <a:r>
                <a:rPr lang="en-US" sz="1400" i="1" dirty="0">
                  <a:solidFill>
                    <a:srgbClr val="19226D"/>
                  </a:solidFill>
                  <a:latin typeface="BR Omega VN" pitchFamily="2" charset="77"/>
                  <a:cs typeface="Segoe UI" panose="020B0502040204020203" pitchFamily="34" charset="0"/>
                </a:rPr>
                <a:t>Italic</a:t>
              </a:r>
            </a:p>
            <a:p>
              <a:r>
                <a:rPr lang="en-US" sz="1400" b="1" dirty="0">
                  <a:solidFill>
                    <a:srgbClr val="19226D"/>
                  </a:solidFill>
                  <a:latin typeface="BR Omega VN" pitchFamily="2" charset="77"/>
                  <a:cs typeface="Segoe UI" panose="020B0502040204020203" pitchFamily="34" charset="0"/>
                </a:rPr>
                <a:t>Bold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DF4DFFE-755D-E34B-AF99-60435CD4BCAF}"/>
                </a:ext>
              </a:extLst>
            </p:cNvPr>
            <p:cNvSpPr txBox="1"/>
            <p:nvPr/>
          </p:nvSpPr>
          <p:spPr>
            <a:xfrm>
              <a:off x="2587762" y="3426836"/>
              <a:ext cx="2001173" cy="368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400" dirty="0">
                  <a:solidFill>
                    <a:srgbClr val="19226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 Omega VN</a:t>
              </a:r>
              <a:endParaRPr lang="en-US" sz="1400" dirty="0">
                <a:solidFill>
                  <a:srgbClr val="19226D"/>
                </a:solidFill>
                <a:latin typeface="BR Omega VN" pitchFamily="2" charset="77"/>
                <a:cs typeface="Segoe UI" panose="020B0502040204020203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AE80836-1AA5-F34F-9C60-AD20CEA6D3AC}"/>
              </a:ext>
            </a:extLst>
          </p:cNvPr>
          <p:cNvSpPr txBox="1"/>
          <p:nvPr/>
        </p:nvSpPr>
        <p:spPr>
          <a:xfrm>
            <a:off x="1092721" y="1902678"/>
            <a:ext cx="153121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rgbClr val="F37121"/>
                </a:solidFill>
                <a:latin typeface="BR Omega VN" pitchFamily="2" charset="77"/>
              </a:rPr>
              <a:t>Title/Headline</a:t>
            </a:r>
          </a:p>
          <a:p>
            <a:r>
              <a:rPr lang="en-US" sz="1600" b="1" dirty="0">
                <a:solidFill>
                  <a:srgbClr val="F37121"/>
                </a:solidFill>
                <a:latin typeface="BR Omega VN" pitchFamily="2" charset="77"/>
              </a:rPr>
              <a:t>/Section text</a:t>
            </a:r>
            <a:endParaRPr lang="en-IN" sz="1600" b="1" dirty="0">
              <a:solidFill>
                <a:srgbClr val="F37121"/>
              </a:solidFill>
              <a:latin typeface="BR Omega VN" pitchFamily="2" charset="77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60AB9E8-C5DF-0844-94F0-E596EDBE92AF}"/>
              </a:ext>
            </a:extLst>
          </p:cNvPr>
          <p:cNvCxnSpPr/>
          <p:nvPr/>
        </p:nvCxnSpPr>
        <p:spPr>
          <a:xfrm>
            <a:off x="3593451" y="3659588"/>
            <a:ext cx="7768424" cy="0"/>
          </a:xfrm>
          <a:prstGeom prst="line">
            <a:avLst/>
          </a:prstGeom>
          <a:ln w="12700">
            <a:solidFill>
              <a:srgbClr val="F37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D1B37E6-82C6-EA4C-8B69-FDE7AF434E4C}"/>
              </a:ext>
            </a:extLst>
          </p:cNvPr>
          <p:cNvSpPr txBox="1"/>
          <p:nvPr/>
        </p:nvSpPr>
        <p:spPr>
          <a:xfrm>
            <a:off x="1092720" y="2540833"/>
            <a:ext cx="1960581" cy="20236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b="1" dirty="0">
                <a:solidFill>
                  <a:srgbClr val="19226D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Need to be installed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5E41EA-415A-AC4B-B543-58ECDDB7F0AE}"/>
              </a:ext>
            </a:extLst>
          </p:cNvPr>
          <p:cNvSpPr txBox="1"/>
          <p:nvPr/>
        </p:nvSpPr>
        <p:spPr>
          <a:xfrm>
            <a:off x="1092720" y="2787728"/>
            <a:ext cx="1960581" cy="20236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b="1" u="sng" dirty="0">
                <a:solidFill>
                  <a:srgbClr val="33B2C1"/>
                </a:solidFill>
                <a:ea typeface="Open Sans" panose="020B0606030504020204" pitchFamily="34" charset="0"/>
                <a:cs typeface="Arial" panose="020B0604020202020204" pitchFamily="34" charset="0"/>
                <a:hlinkClick r:id="rId2"/>
              </a:rPr>
              <a:t>DOWNLOAD HERE</a:t>
            </a:r>
            <a:endParaRPr lang="en-IN" sz="1200" b="1" u="sng" dirty="0">
              <a:solidFill>
                <a:srgbClr val="33B2C1"/>
              </a:solidFill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1D1FFF-9ADB-8048-9940-C6CE2891C9A4}"/>
              </a:ext>
            </a:extLst>
          </p:cNvPr>
          <p:cNvSpPr txBox="1"/>
          <p:nvPr/>
        </p:nvSpPr>
        <p:spPr>
          <a:xfrm>
            <a:off x="1092719" y="4804514"/>
            <a:ext cx="2397904" cy="2010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rgbClr val="B5B5B5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Available on Default Font System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428F4E0-4E43-404B-BDD3-A864D81A3E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835" y="1228518"/>
            <a:ext cx="7770040" cy="233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86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38823" y="307542"/>
            <a:ext cx="4914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200" b="1" spc="600" dirty="0">
                <a:solidFill>
                  <a:srgbClr val="034EA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COLOR GUIDELINE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BE2C4A-5C3E-9341-89FA-226B9A6BA952}"/>
              </a:ext>
            </a:extLst>
          </p:cNvPr>
          <p:cNvSpPr txBox="1"/>
          <p:nvPr/>
        </p:nvSpPr>
        <p:spPr>
          <a:xfrm>
            <a:off x="1108623" y="1098395"/>
            <a:ext cx="259838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rgbClr val="19226D"/>
                </a:solidFill>
                <a:latin typeface="BR Omega VN" pitchFamily="2" charset="77"/>
              </a:rPr>
              <a:t>Text &amp; Line</a:t>
            </a:r>
            <a:endParaRPr lang="en-IN" sz="2000" b="1" dirty="0">
              <a:solidFill>
                <a:srgbClr val="19226D"/>
              </a:solidFill>
              <a:latin typeface="BR Omega VN" pitchFamily="2" charset="77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7687751" y="2301946"/>
            <a:ext cx="732524" cy="582092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7687751" y="1575419"/>
            <a:ext cx="732524" cy="582092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7687751" y="3016873"/>
            <a:ext cx="732524" cy="582092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687751" y="3727480"/>
            <a:ext cx="732524" cy="582092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755776" y="1652859"/>
            <a:ext cx="732524" cy="582092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7687751" y="5163092"/>
            <a:ext cx="732524" cy="582092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517991" y="2301946"/>
            <a:ext cx="2037859" cy="659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b="1" dirty="0">
                <a:solidFill>
                  <a:srgbClr val="034EA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Fpt blue</a:t>
            </a:r>
          </a:p>
          <a:p>
            <a:r>
              <a:rPr lang="vi-VN" sz="1400" dirty="0">
                <a:solidFill>
                  <a:srgbClr val="034EA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RBG: 3 – 78 - 162</a:t>
            </a:r>
          </a:p>
          <a:p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17991" y="1575419"/>
            <a:ext cx="2037859" cy="659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b="1" dirty="0">
                <a:solidFill>
                  <a:srgbClr val="19226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Dark violet blue</a:t>
            </a:r>
          </a:p>
          <a:p>
            <a:r>
              <a:rPr lang="vi-VN" sz="1400" dirty="0">
                <a:solidFill>
                  <a:srgbClr val="19226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RBG: 25 – 34 - 109</a:t>
            </a:r>
          </a:p>
          <a:p>
            <a:endParaRPr lang="en-US" sz="1400" dirty="0">
              <a:solidFill>
                <a:srgbClr val="19226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517991" y="3040052"/>
            <a:ext cx="2037859" cy="467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Emerald</a:t>
            </a:r>
          </a:p>
          <a:p>
            <a:r>
              <a:rPr lang="vi-VN" sz="1400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RBG: 51 – 178 - 193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17991" y="3727480"/>
            <a:ext cx="2037859" cy="467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b="1" dirty="0">
                <a:solidFill>
                  <a:srgbClr val="50B84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Fpt green</a:t>
            </a:r>
          </a:p>
          <a:p>
            <a:r>
              <a:rPr lang="vi-VN" sz="1400" dirty="0">
                <a:solidFill>
                  <a:srgbClr val="50B84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RBG: 80 – 184 - 72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09724" y="1710582"/>
            <a:ext cx="1860505" cy="467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Fpt orange</a:t>
            </a:r>
          </a:p>
          <a:p>
            <a:r>
              <a:rPr lang="vi-VN" sz="1400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RBG: 243 – 112 - 33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17991" y="5163092"/>
            <a:ext cx="2037859" cy="467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b="1" dirty="0">
                <a:solidFill>
                  <a:srgbClr val="B5B5B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Light gray</a:t>
            </a:r>
          </a:p>
          <a:p>
            <a:r>
              <a:rPr lang="vi-VN" sz="1400" dirty="0">
                <a:solidFill>
                  <a:srgbClr val="B5B5B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RBG: 228 – 229 - 230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5C561E0-ADD3-734E-AFF1-A6F357955149}"/>
              </a:ext>
            </a:extLst>
          </p:cNvPr>
          <p:cNvSpPr/>
          <p:nvPr/>
        </p:nvSpPr>
        <p:spPr>
          <a:xfrm>
            <a:off x="7691789" y="4438894"/>
            <a:ext cx="732524" cy="582092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A06C8B-E58D-2D43-A84C-628B955E00AA}"/>
              </a:ext>
            </a:extLst>
          </p:cNvPr>
          <p:cNvSpPr txBox="1"/>
          <p:nvPr/>
        </p:nvSpPr>
        <p:spPr>
          <a:xfrm>
            <a:off x="8522028" y="4508004"/>
            <a:ext cx="2037859" cy="467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b="1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Gray</a:t>
            </a:r>
          </a:p>
          <a:p>
            <a:r>
              <a:rPr lang="vi-VN" sz="140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RBG: 228 – 229 - 230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DF5AC04-EA26-6740-B8C3-19F51EE29499}"/>
              </a:ext>
            </a:extLst>
          </p:cNvPr>
          <p:cNvSpPr/>
          <p:nvPr/>
        </p:nvSpPr>
        <p:spPr>
          <a:xfrm>
            <a:off x="2755776" y="3043819"/>
            <a:ext cx="732524" cy="582092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41CBBEA-74C5-CA47-AA92-29DE43AEF487}"/>
              </a:ext>
            </a:extLst>
          </p:cNvPr>
          <p:cNvSpPr/>
          <p:nvPr/>
        </p:nvSpPr>
        <p:spPr>
          <a:xfrm>
            <a:off x="2755776" y="3754426"/>
            <a:ext cx="732524" cy="582092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507E21-7C1B-924E-9F03-B992B22567E2}"/>
              </a:ext>
            </a:extLst>
          </p:cNvPr>
          <p:cNvSpPr txBox="1"/>
          <p:nvPr/>
        </p:nvSpPr>
        <p:spPr>
          <a:xfrm>
            <a:off x="3609724" y="3066998"/>
            <a:ext cx="2037859" cy="467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Emerald</a:t>
            </a:r>
          </a:p>
          <a:p>
            <a:r>
              <a:rPr lang="vi-VN" sz="1400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RBG: 51 – 178 - 193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501C63-0780-A841-8CD8-D926899DBB60}"/>
              </a:ext>
            </a:extLst>
          </p:cNvPr>
          <p:cNvSpPr txBox="1"/>
          <p:nvPr/>
        </p:nvSpPr>
        <p:spPr>
          <a:xfrm>
            <a:off x="3609724" y="3754426"/>
            <a:ext cx="2037859" cy="467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b="1" dirty="0">
                <a:solidFill>
                  <a:srgbClr val="50B84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Fpt green</a:t>
            </a:r>
          </a:p>
          <a:p>
            <a:r>
              <a:rPr lang="vi-VN" sz="1400" dirty="0">
                <a:solidFill>
                  <a:srgbClr val="50B84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RBG: 80 – 184 - 72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17E7CEE-FEA3-4D40-83EE-AC69650373C8}"/>
              </a:ext>
            </a:extLst>
          </p:cNvPr>
          <p:cNvSpPr/>
          <p:nvPr/>
        </p:nvSpPr>
        <p:spPr>
          <a:xfrm>
            <a:off x="2755776" y="4465033"/>
            <a:ext cx="732524" cy="582092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05A73D1-7885-6342-935E-4631C49C868F}"/>
              </a:ext>
            </a:extLst>
          </p:cNvPr>
          <p:cNvSpPr/>
          <p:nvPr/>
        </p:nvSpPr>
        <p:spPr>
          <a:xfrm>
            <a:off x="2755776" y="2348909"/>
            <a:ext cx="732524" cy="582092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C4FF9C-FF49-6540-8F0B-DA5A040DB744}"/>
              </a:ext>
            </a:extLst>
          </p:cNvPr>
          <p:cNvSpPr txBox="1"/>
          <p:nvPr/>
        </p:nvSpPr>
        <p:spPr>
          <a:xfrm>
            <a:off x="3609724" y="4465033"/>
            <a:ext cx="2037859" cy="659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b="1" dirty="0">
                <a:solidFill>
                  <a:srgbClr val="034EA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Fpt blue</a:t>
            </a:r>
          </a:p>
          <a:p>
            <a:r>
              <a:rPr lang="vi-VN" sz="1400" dirty="0">
                <a:solidFill>
                  <a:srgbClr val="034EA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RBG: 3 – 78 - 162</a:t>
            </a:r>
          </a:p>
          <a:p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F8D951-A9AB-104F-83D7-4A3B149C87B7}"/>
              </a:ext>
            </a:extLst>
          </p:cNvPr>
          <p:cNvSpPr txBox="1"/>
          <p:nvPr/>
        </p:nvSpPr>
        <p:spPr>
          <a:xfrm>
            <a:off x="3609724" y="2348909"/>
            <a:ext cx="2037859" cy="659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b="1" dirty="0">
                <a:solidFill>
                  <a:srgbClr val="19226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Dark violet blue</a:t>
            </a:r>
          </a:p>
          <a:p>
            <a:r>
              <a:rPr lang="vi-VN" sz="1400" dirty="0">
                <a:solidFill>
                  <a:srgbClr val="19226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RBG: 25 – 34 - 109</a:t>
            </a:r>
          </a:p>
          <a:p>
            <a:endParaRPr lang="en-US" sz="1400" dirty="0">
              <a:solidFill>
                <a:srgbClr val="19226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A73E3A-2F2E-5B4A-81FA-BB63D6DC9B6E}"/>
              </a:ext>
            </a:extLst>
          </p:cNvPr>
          <p:cNvSpPr txBox="1"/>
          <p:nvPr/>
        </p:nvSpPr>
        <p:spPr>
          <a:xfrm>
            <a:off x="1108626" y="1836482"/>
            <a:ext cx="1405173" cy="2010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Highly Recommend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3281F5-3352-2842-9703-EE59E18DC2D8}"/>
              </a:ext>
            </a:extLst>
          </p:cNvPr>
          <p:cNvSpPr txBox="1"/>
          <p:nvPr/>
        </p:nvSpPr>
        <p:spPr>
          <a:xfrm>
            <a:off x="6721773" y="1051784"/>
            <a:ext cx="259838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rgbClr val="19226D"/>
                </a:solidFill>
                <a:latin typeface="BR Omega VN" pitchFamily="2" charset="77"/>
              </a:rPr>
              <a:t>Shape &amp; Background</a:t>
            </a:r>
            <a:endParaRPr lang="en-IN" sz="2000" b="1" dirty="0">
              <a:solidFill>
                <a:srgbClr val="19226D"/>
              </a:solidFill>
              <a:latin typeface="BR Omega VN" pitchFamily="2" charset="77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90B1E82-886B-BD4E-97E1-6F3C587A486E}"/>
              </a:ext>
            </a:extLst>
          </p:cNvPr>
          <p:cNvSpPr/>
          <p:nvPr/>
        </p:nvSpPr>
        <p:spPr>
          <a:xfrm>
            <a:off x="7699995" y="5847509"/>
            <a:ext cx="732524" cy="582092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E7C66C-CBC6-E943-8370-24ED90DB4FEB}"/>
              </a:ext>
            </a:extLst>
          </p:cNvPr>
          <p:cNvSpPr txBox="1"/>
          <p:nvPr/>
        </p:nvSpPr>
        <p:spPr>
          <a:xfrm>
            <a:off x="8553943" y="5905232"/>
            <a:ext cx="1860505" cy="467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Fpt orange</a:t>
            </a:r>
          </a:p>
          <a:p>
            <a:r>
              <a:rPr lang="vi-VN" sz="1400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RBG: 243 – 112 - 33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8C62519-A897-864B-8DE7-95BB0E3EECE2}"/>
              </a:ext>
            </a:extLst>
          </p:cNvPr>
          <p:cNvSpPr txBox="1"/>
          <p:nvPr/>
        </p:nvSpPr>
        <p:spPr>
          <a:xfrm>
            <a:off x="1108625" y="2479790"/>
            <a:ext cx="1405173" cy="2010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Recommend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C8EB6D-1D52-4C45-9D33-CF813F65D59D}"/>
              </a:ext>
            </a:extLst>
          </p:cNvPr>
          <p:cNvSpPr txBox="1"/>
          <p:nvPr/>
        </p:nvSpPr>
        <p:spPr>
          <a:xfrm>
            <a:off x="1108625" y="3199266"/>
            <a:ext cx="1405173" cy="2010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Recommend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31C12B-3EF6-6E4A-890D-D9E379B23176}"/>
              </a:ext>
            </a:extLst>
          </p:cNvPr>
          <p:cNvSpPr txBox="1"/>
          <p:nvPr/>
        </p:nvSpPr>
        <p:spPr>
          <a:xfrm>
            <a:off x="1108624" y="3918742"/>
            <a:ext cx="1405173" cy="2010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Supporting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B58BDC-BE28-7B43-8EBE-9DD2422EA8DD}"/>
              </a:ext>
            </a:extLst>
          </p:cNvPr>
          <p:cNvSpPr txBox="1"/>
          <p:nvPr/>
        </p:nvSpPr>
        <p:spPr>
          <a:xfrm>
            <a:off x="1108623" y="4694290"/>
            <a:ext cx="1405173" cy="2010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Supporting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9E1059-94E4-6F46-93DA-A8CA8873C69A}"/>
              </a:ext>
            </a:extLst>
          </p:cNvPr>
          <p:cNvSpPr txBox="1"/>
          <p:nvPr/>
        </p:nvSpPr>
        <p:spPr>
          <a:xfrm>
            <a:off x="6721773" y="5949784"/>
            <a:ext cx="788556" cy="42261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Highlight shape</a:t>
            </a:r>
          </a:p>
        </p:txBody>
      </p:sp>
    </p:spTree>
    <p:extLst>
      <p:ext uri="{BB962C8B-B14F-4D97-AF65-F5344CB8AC3E}">
        <p14:creationId xmlns:p14="http://schemas.microsoft.com/office/powerpoint/2010/main" val="3919549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7839" y="466807"/>
            <a:ext cx="181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600" dirty="0">
                <a:solidFill>
                  <a:srgbClr val="034EA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ICONS</a:t>
            </a:r>
            <a:endParaRPr lang="vi-VN" sz="3200" b="1" spc="600" dirty="0">
              <a:solidFill>
                <a:srgbClr val="034EA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9607" y="4397416"/>
            <a:ext cx="1085090" cy="108509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6246" y="4400464"/>
            <a:ext cx="1082042" cy="108204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9979" y="4400464"/>
            <a:ext cx="1085090" cy="10820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712" y="4400464"/>
            <a:ext cx="1082042" cy="108204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7445" y="4400464"/>
            <a:ext cx="1082042" cy="108204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7388" y="4400464"/>
            <a:ext cx="1085090" cy="108204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379" y="4400464"/>
            <a:ext cx="1082042" cy="108204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9607" y="2887979"/>
            <a:ext cx="1082042" cy="108204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465" y="2887979"/>
            <a:ext cx="1085090" cy="108204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6246" y="2884931"/>
            <a:ext cx="1082042" cy="108509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465" y="4397416"/>
            <a:ext cx="1085090" cy="108509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712" y="2884931"/>
            <a:ext cx="1082042" cy="108509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7445" y="2884931"/>
            <a:ext cx="1082042" cy="108509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7388" y="2884931"/>
            <a:ext cx="1085090" cy="108509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379" y="2884931"/>
            <a:ext cx="1082042" cy="108509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9607" y="1369398"/>
            <a:ext cx="1082042" cy="108509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5561" y="1372446"/>
            <a:ext cx="1085090" cy="108509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294" y="1372446"/>
            <a:ext cx="1082042" cy="108204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9979" y="1372446"/>
            <a:ext cx="1085090" cy="108204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712" y="1372446"/>
            <a:ext cx="1082042" cy="108204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7445" y="1372446"/>
            <a:ext cx="1082042" cy="108204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7388" y="1372446"/>
            <a:ext cx="1085090" cy="108204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379" y="1372446"/>
            <a:ext cx="1082042" cy="108204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6931" y="2961649"/>
            <a:ext cx="1085090" cy="1082042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110BE26-38FC-1443-B248-1A3E8E52749D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28485F55-47BD-324A-B651-A7186055F265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0D9A2A8F-0B9B-5C49-8FA4-0AF30B45E2BC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67B296BD-3B4A-5845-A17D-95378CE87ADF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4F10F022-D967-A646-A426-BEF7BD98080E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296C0F1E-1492-D94A-B694-AE633A3E4A82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E6622E-8B73-DD4A-BD7F-4542D22D4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43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837909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9607" y="2961131"/>
            <a:ext cx="1082042" cy="10820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5561" y="2961131"/>
            <a:ext cx="1085090" cy="10820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294" y="2964179"/>
            <a:ext cx="1082042" cy="10820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9979" y="2964179"/>
            <a:ext cx="1085090" cy="10820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712" y="2964179"/>
            <a:ext cx="1082042" cy="10820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7445" y="2964179"/>
            <a:ext cx="1082042" cy="10820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7388" y="2964179"/>
            <a:ext cx="1085090" cy="10820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379" y="2964179"/>
            <a:ext cx="1082042" cy="10820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448646"/>
            <a:ext cx="1082042" cy="10820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6246" y="1448646"/>
            <a:ext cx="1085090" cy="10820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5561" y="1448646"/>
            <a:ext cx="1082042" cy="108204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9607" y="1448646"/>
            <a:ext cx="1085090" cy="10820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712" y="1448646"/>
            <a:ext cx="1082042" cy="108204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7445" y="1448646"/>
            <a:ext cx="1082042" cy="108204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0436" y="1448646"/>
            <a:ext cx="1082042" cy="108204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379" y="1448646"/>
            <a:ext cx="1082042" cy="108204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655" y="4549816"/>
            <a:ext cx="1085090" cy="108204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465" y="4546768"/>
            <a:ext cx="1082042" cy="108509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6246" y="4590625"/>
            <a:ext cx="1085090" cy="108509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6075" y="4590625"/>
            <a:ext cx="1082042" cy="108509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6760" y="4590625"/>
            <a:ext cx="1082042" cy="108509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7445" y="4590625"/>
            <a:ext cx="1085090" cy="108509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0436" y="4590625"/>
            <a:ext cx="1082042" cy="108509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27" y="4590625"/>
            <a:ext cx="1082042" cy="108509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187839" y="466807"/>
            <a:ext cx="181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600" dirty="0">
                <a:solidFill>
                  <a:srgbClr val="034EA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ICONS</a:t>
            </a:r>
            <a:endParaRPr lang="vi-VN" sz="3200" b="1" spc="600" dirty="0">
              <a:solidFill>
                <a:srgbClr val="034EA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0235591-6FEB-154F-9110-C443142FC460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B17C79C-3DEE-924F-B0CD-5CCD3066D9D1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B2EFEA9-1993-D043-8610-37F048E9782B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2741D36-18A7-6C43-BE01-B6239B24D2C5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89DE17AA-7E9E-584F-AB75-86302AFE5E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9CD74524-4904-AC41-9CAB-50EC5D462C7F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E4C8E61-63EA-AE4B-BA56-57E905181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44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011642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2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7839" y="466807"/>
            <a:ext cx="181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600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ICONS</a:t>
            </a:r>
            <a:endParaRPr lang="vi-VN" sz="3200" b="1" spc="600" dirty="0">
              <a:solidFill>
                <a:srgbClr val="F3712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2609" y="4722611"/>
            <a:ext cx="1085090" cy="10820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5600" y="4603342"/>
            <a:ext cx="1082042" cy="10820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0971" y="4603342"/>
            <a:ext cx="1085090" cy="10820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2438" y="4603342"/>
            <a:ext cx="1082042" cy="10820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9333" y="4647206"/>
            <a:ext cx="1082042" cy="10820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9276" y="4603342"/>
            <a:ext cx="1085090" cy="10820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219" y="4647206"/>
            <a:ext cx="1082042" cy="10820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162" y="4647206"/>
            <a:ext cx="1082042" cy="10820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2609" y="3097893"/>
            <a:ext cx="1085090" cy="10820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5600" y="3094845"/>
            <a:ext cx="1082042" cy="10850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2495" y="3095177"/>
            <a:ext cx="1085090" cy="10850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2438" y="3095177"/>
            <a:ext cx="1082042" cy="10850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2381" y="3095177"/>
            <a:ext cx="1082042" cy="10850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9276" y="3095177"/>
            <a:ext cx="1085090" cy="10850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219" y="3095177"/>
            <a:ext cx="1082042" cy="10850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162" y="3095177"/>
            <a:ext cx="1082042" cy="108509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2552" y="1546196"/>
            <a:ext cx="1085090" cy="108509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2495" y="1546196"/>
            <a:ext cx="1082042" cy="108204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2609" y="1546196"/>
            <a:ext cx="1085090" cy="108204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2438" y="1546196"/>
            <a:ext cx="1082042" cy="10820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2381" y="1546196"/>
            <a:ext cx="1082042" cy="108204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9276" y="1546196"/>
            <a:ext cx="1085090" cy="108204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219" y="1546196"/>
            <a:ext cx="1082042" cy="108204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162" y="1546196"/>
            <a:ext cx="1082042" cy="1082042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7DA3769-4BB2-D94E-B89B-F6C7BC19EE28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7B98AE6-F1BE-9F43-9FFC-D914CA4FA581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33F76C2-77F6-B141-BC63-2D67EA5C93AB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7E0FAE2-1C7B-A546-97AE-521449EDD60D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6932310-51FA-2546-BAD6-D431072BB96D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9BB6505-BE55-C444-9A8E-C22BED5957F2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7D33C279-0BEF-A54F-99AA-05530F1C4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45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674989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2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7839" y="466807"/>
            <a:ext cx="181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600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ICONS</a:t>
            </a:r>
            <a:endParaRPr lang="vi-VN" sz="3200" b="1" spc="600" dirty="0">
              <a:solidFill>
                <a:srgbClr val="F3712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0897" y="1543148"/>
            <a:ext cx="1082042" cy="108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2552" y="1498863"/>
            <a:ext cx="1085090" cy="10850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7255" y="1543148"/>
            <a:ext cx="1082042" cy="10850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9390" y="1498863"/>
            <a:ext cx="1082042" cy="10850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3237" y="1498863"/>
            <a:ext cx="1085090" cy="10850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6228" y="1548980"/>
            <a:ext cx="1082042" cy="10850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219" y="1548980"/>
            <a:ext cx="1082042" cy="10850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162" y="1548980"/>
            <a:ext cx="1085090" cy="108509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2609" y="4510442"/>
            <a:ext cx="1082042" cy="108204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2552" y="4510442"/>
            <a:ext cx="1085090" cy="108204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2495" y="4510442"/>
            <a:ext cx="1082042" cy="108204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9390" y="4510442"/>
            <a:ext cx="1082042" cy="10820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9333" y="4510442"/>
            <a:ext cx="1085090" cy="108204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9276" y="4510442"/>
            <a:ext cx="1082042" cy="108204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219" y="4510442"/>
            <a:ext cx="1082042" cy="108204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479" y="4510442"/>
            <a:ext cx="1085090" cy="108204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5657" y="3031235"/>
            <a:ext cx="1082042" cy="108204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2552" y="3031235"/>
            <a:ext cx="1085090" cy="108204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2495" y="3031235"/>
            <a:ext cx="1082042" cy="108204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9390" y="3031235"/>
            <a:ext cx="1082042" cy="10820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9333" y="3031235"/>
            <a:ext cx="1085090" cy="108204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2324" y="3031235"/>
            <a:ext cx="1082042" cy="108204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219" y="3031235"/>
            <a:ext cx="1082042" cy="108204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162" y="3031235"/>
            <a:ext cx="1085090" cy="1082042"/>
          </a:xfrm>
          <a:prstGeom prst="rect">
            <a:avLst/>
          </a:prstGeom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22175181-CD82-C745-889A-68E1F9DED5A4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07301B1-D740-714C-AFDA-A6EED725E45B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D7E2019-693C-E640-BEA4-3A5B2F4A0609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C209177-EB14-4B47-A378-D7E72790ECC4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C0AAD58-F83A-6541-B61D-C25B1CAE9EA5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89596CB-F29C-CD49-8E49-46364BD71BD5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206D16-9A64-5742-8BE9-CEE8C1E0E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46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087250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3593" y="466807"/>
            <a:ext cx="35648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200" b="1" spc="600" dirty="0">
                <a:solidFill>
                  <a:srgbClr val="034EA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GLOBAL MAP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925" y="1320800"/>
            <a:ext cx="8578158" cy="485394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176273" y="3287182"/>
            <a:ext cx="357792" cy="460591"/>
            <a:chOff x="8235539" y="2683933"/>
            <a:chExt cx="357792" cy="46059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5539" y="2683933"/>
              <a:ext cx="357792" cy="46059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8258681" y="268393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34EA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904407" y="4472515"/>
            <a:ext cx="357792" cy="460591"/>
            <a:chOff x="8235539" y="2683933"/>
            <a:chExt cx="357792" cy="46059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5539" y="2683933"/>
              <a:ext cx="357792" cy="46059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8258681" y="268393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34EA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32873" y="2635249"/>
            <a:ext cx="357792" cy="460591"/>
            <a:chOff x="8235539" y="2683933"/>
            <a:chExt cx="357792" cy="460591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5539" y="2683933"/>
              <a:ext cx="357792" cy="460591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258681" y="268393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34EA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DBFFE34-8FD0-974D-82D2-F381C9951518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524C95A-C5FB-8941-8BCA-7DBAD46673EB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1426EAA-5E43-6342-B7EC-889B9990F8E9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8C6C50B-CA39-D245-9BD4-91D3D078BD4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46AD7D9-A0A2-9042-BE8C-1A9768259882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6F1D1F2-E74A-7A4F-864A-4398E18194F0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F1F7A2-E049-EA46-A8FA-AE2E31FFF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47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648518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9600" y="1278467"/>
            <a:ext cx="35475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Shorten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6641" y="928900"/>
            <a:ext cx="6369510" cy="47587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8133" y="1024125"/>
            <a:ext cx="400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rgbClr val="19226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AVIATION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78849" y="1518508"/>
            <a:ext cx="27877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34EA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ROUTE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2226394"/>
            <a:ext cx="3734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19226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recovery with efficiency</a:t>
            </a:r>
          </a:p>
          <a:p>
            <a:r>
              <a:rPr lang="en-US" sz="2400" dirty="0">
                <a:solidFill>
                  <a:srgbClr val="19226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&amp; innovation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3429000"/>
            <a:ext cx="41825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automotive industry is facing significant challenges, from drastically changing demands, impacts of disruptive forces to stringent regulations on safety and employee health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BA3E756-8C61-684C-A9FF-960158595854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3550EF-A90D-7048-9604-27EBD9917D5A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E63C8E2-606E-1346-96E6-7285B8D14C88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1E7BD91-D0C2-2A45-9553-A1760C37D97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57844BC-B0F5-084A-80DE-7BA1D22E42DA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FCE6530-BE76-154C-81C8-0DA8B4B1449F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6C3CB3-277C-7F45-BAEE-272739AD2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48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241183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76662" y="2236304"/>
            <a:ext cx="3937040" cy="91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baseline="30000" dirty="0">
                <a:solidFill>
                  <a:srgbClr val="F37121"/>
                </a:solidFill>
              </a:rPr>
              <a:t>Accompany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76662" y="2877504"/>
            <a:ext cx="1406860" cy="543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aseline="30000" dirty="0">
                <a:solidFill>
                  <a:schemeClr val="bg1"/>
                </a:solidFill>
              </a:rPr>
              <a:t>TO THE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41752" y="3004464"/>
            <a:ext cx="31116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b="1" i="1" baseline="30000" dirty="0">
                <a:solidFill>
                  <a:schemeClr val="bg1"/>
                </a:solidFill>
              </a:rPr>
              <a:t>future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4531" y="4062443"/>
            <a:ext cx="4850296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aseline="30000" dirty="0">
                <a:solidFill>
                  <a:schemeClr val="bg1"/>
                </a:solidFill>
              </a:rPr>
              <a:t>With such </a:t>
            </a:r>
          </a:p>
          <a:p>
            <a:pPr algn="r"/>
            <a:r>
              <a:rPr lang="en-US" sz="2800" b="1" baseline="30000" dirty="0">
                <a:solidFill>
                  <a:schemeClr val="bg1"/>
                </a:solidFill>
              </a:rPr>
              <a:t>passionate, enthusiastic</a:t>
            </a:r>
            <a:r>
              <a:rPr lang="en-US" sz="2800" baseline="30000" dirty="0">
                <a:solidFill>
                  <a:schemeClr val="bg1"/>
                </a:solidFill>
              </a:rPr>
              <a:t> and </a:t>
            </a:r>
          </a:p>
          <a:p>
            <a:pPr algn="r"/>
            <a:r>
              <a:rPr lang="en-US" sz="2800" b="1" baseline="30000" dirty="0">
                <a:solidFill>
                  <a:schemeClr val="bg1"/>
                </a:solidFill>
              </a:rPr>
              <a:t>energetic people</a:t>
            </a:r>
            <a:r>
              <a:rPr lang="en-US" sz="2800" baseline="30000" dirty="0">
                <a:solidFill>
                  <a:schemeClr val="bg1"/>
                </a:solidFill>
              </a:rPr>
              <a:t>, FPT Software will </a:t>
            </a:r>
          </a:p>
          <a:p>
            <a:pPr algn="r"/>
            <a:r>
              <a:rPr lang="en-US" sz="2800" b="1" baseline="30000" dirty="0">
                <a:solidFill>
                  <a:schemeClr val="bg1"/>
                </a:solidFill>
              </a:rPr>
              <a:t>transmit more energy</a:t>
            </a:r>
            <a:r>
              <a:rPr lang="en-US" sz="2800" baseline="30000" dirty="0">
                <a:solidFill>
                  <a:schemeClr val="bg1"/>
                </a:solidFill>
              </a:rPr>
              <a:t> and </a:t>
            </a:r>
            <a:r>
              <a:rPr lang="en-US" sz="2800" b="1" baseline="30000" dirty="0">
                <a:solidFill>
                  <a:schemeClr val="bg1"/>
                </a:solidFill>
              </a:rPr>
              <a:t>vitality </a:t>
            </a:r>
          </a:p>
          <a:p>
            <a:pPr algn="r"/>
            <a:r>
              <a:rPr lang="en-US" sz="2800" baseline="30000" dirty="0">
                <a:solidFill>
                  <a:schemeClr val="bg1"/>
                </a:solidFill>
              </a:rPr>
              <a:t>to its </a:t>
            </a:r>
            <a:r>
              <a:rPr lang="en-US" sz="2800" b="1" baseline="30000" dirty="0">
                <a:solidFill>
                  <a:schemeClr val="bg1"/>
                </a:solidFill>
              </a:rPr>
              <a:t>customers</a:t>
            </a:r>
            <a:r>
              <a:rPr lang="en-US" sz="2800" baseline="30000" dirty="0">
                <a:solidFill>
                  <a:schemeClr val="bg1"/>
                </a:solidFill>
              </a:rPr>
              <a:t>, </a:t>
            </a:r>
            <a:r>
              <a:rPr lang="en-US" sz="2800" b="1" baseline="30000" dirty="0">
                <a:solidFill>
                  <a:schemeClr val="bg1"/>
                </a:solidFill>
              </a:rPr>
              <a:t>partners, </a:t>
            </a:r>
          </a:p>
          <a:p>
            <a:pPr algn="r"/>
            <a:r>
              <a:rPr lang="en-US" sz="2800" b="1" baseline="30000" dirty="0">
                <a:solidFill>
                  <a:schemeClr val="bg1"/>
                </a:solidFill>
              </a:rPr>
              <a:t>communities</a:t>
            </a:r>
            <a:r>
              <a:rPr lang="en-US" sz="2800" baseline="30000" dirty="0">
                <a:solidFill>
                  <a:schemeClr val="bg1"/>
                </a:solidFill>
              </a:rPr>
              <a:t> through</a:t>
            </a:r>
            <a:r>
              <a:rPr lang="vi-VN" sz="2800" baseline="30000" dirty="0">
                <a:solidFill>
                  <a:schemeClr val="bg1"/>
                </a:solidFill>
              </a:rPr>
              <a:t> </a:t>
            </a:r>
            <a:r>
              <a:rPr lang="en-US" sz="2800" b="1" baseline="30000" dirty="0">
                <a:solidFill>
                  <a:schemeClr val="bg1"/>
                </a:solidFill>
              </a:rPr>
              <a:t>world-class</a:t>
            </a:r>
            <a:r>
              <a:rPr lang="vi-VN" sz="2800" b="1" baseline="30000" dirty="0">
                <a:solidFill>
                  <a:schemeClr val="bg1"/>
                </a:solidFill>
              </a:rPr>
              <a:t> </a:t>
            </a:r>
            <a:r>
              <a:rPr lang="en-US" sz="2800" b="1" baseline="30000" dirty="0">
                <a:solidFill>
                  <a:schemeClr val="bg1"/>
                </a:solidFill>
              </a:rPr>
              <a:t>products</a:t>
            </a:r>
            <a:r>
              <a:rPr lang="en-US" sz="2800" baseline="30000" dirty="0">
                <a:solidFill>
                  <a:schemeClr val="bg1"/>
                </a:solidFill>
              </a:rPr>
              <a:t> and </a:t>
            </a:r>
            <a:r>
              <a:rPr lang="en-US" sz="2800" b="1" baseline="30000" dirty="0">
                <a:solidFill>
                  <a:schemeClr val="bg1"/>
                </a:solidFill>
              </a:rPr>
              <a:t>services.</a:t>
            </a:r>
            <a:endParaRPr lang="vi-VN" sz="2800" b="1" baseline="30000" dirty="0">
              <a:solidFill>
                <a:schemeClr val="bg1"/>
              </a:solidFill>
            </a:endParaRPr>
          </a:p>
          <a:p>
            <a:pPr algn="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24D6F59-F351-FD4F-9D01-C11E0CF539B1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F2BDD1B-25BA-484F-9B5D-9B9A48131C59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305FA0D-598E-E14C-B2D6-B14AEF6E7409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D1637BD-6CB4-144A-BB3B-87BA161706EF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8ADECF8-5904-3843-8120-B5CA6DA3D118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1F67298-40F4-E040-9F04-778FC408508F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C9B94A6-2A95-AD4D-ABB5-DF38B23A3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49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82018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テキスト ボックス 15">
            <a:extLst>
              <a:ext uri="{FF2B5EF4-FFF2-40B4-BE49-F238E27FC236}">
                <a16:creationId xmlns:a16="http://schemas.microsoft.com/office/drawing/2014/main" id="{46CCE74E-0731-B14C-9FBE-06B85B87D9F9}"/>
              </a:ext>
            </a:extLst>
          </p:cNvPr>
          <p:cNvSpPr txBox="1"/>
          <p:nvPr/>
        </p:nvSpPr>
        <p:spPr>
          <a:xfrm>
            <a:off x="807996" y="2396121"/>
            <a:ext cx="1607134" cy="400110"/>
          </a:xfrm>
          <a:prstGeom prst="rect">
            <a:avLst/>
          </a:prstGeom>
          <a:noFill/>
          <a:ln w="28575" cap="flat" cmpd="sng" algn="ctr">
            <a:solidFill>
              <a:srgbClr val="25A7D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1" lang="en-US" altLang="ja-JP" sz="2000" b="1" dirty="0">
                <a:solidFill>
                  <a:srgbClr val="D3ECF6"/>
                </a:solidFill>
                <a:latin typeface="BR Omega" pitchFamily="2" charset="77"/>
                <a:ea typeface="メイリオ"/>
                <a:cs typeface="Segoe UI" panose="020B0502040204020203" pitchFamily="34" charset="0"/>
              </a:rPr>
              <a:t>Open Source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6A6F83-A752-F94E-B249-3BA7489F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Technologies Implementation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479401-C1C9-7F45-9ACE-4447DBC3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5</a:t>
            </a:fld>
            <a:endParaRPr lang="x-none"/>
          </a:p>
        </p:txBody>
      </p:sp>
      <p:pic>
        <p:nvPicPr>
          <p:cNvPr id="1034" name="Picture 10" descr="Deepnest">
            <a:extLst>
              <a:ext uri="{FF2B5EF4-FFF2-40B4-BE49-F238E27FC236}">
                <a16:creationId xmlns:a16="http://schemas.microsoft.com/office/drawing/2014/main" id="{A3CF5D59-C02F-7326-B0BD-DB256EDBB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230" y="3166326"/>
            <a:ext cx="3122050" cy="311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VGNest">
            <a:extLst>
              <a:ext uri="{FF2B5EF4-FFF2-40B4-BE49-F238E27FC236}">
                <a16:creationId xmlns:a16="http://schemas.microsoft.com/office/drawing/2014/main" id="{F0213E74-3319-BC02-0DE4-2AC137677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947" y="3965105"/>
            <a:ext cx="1262813" cy="161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ntroduction to JavaScript - JBSTechInfo | A Technology Driven Group">
            <a:extLst>
              <a:ext uri="{FF2B5EF4-FFF2-40B4-BE49-F238E27FC236}">
                <a16:creationId xmlns:a16="http://schemas.microsoft.com/office/drawing/2014/main" id="{D3E359FB-3289-8148-78CF-0A08ADCA4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1233867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Đường kết nối Mũi tên Thẳng 5">
            <a:extLst>
              <a:ext uri="{FF2B5EF4-FFF2-40B4-BE49-F238E27FC236}">
                <a16:creationId xmlns:a16="http://schemas.microsoft.com/office/drawing/2014/main" id="{FE531DFC-7F6A-951B-093F-E0551380525C}"/>
              </a:ext>
            </a:extLst>
          </p:cNvPr>
          <p:cNvCxnSpPr>
            <a:stCxn id="2052" idx="2"/>
            <a:endCxn id="1034" idx="3"/>
          </p:cNvCxnSpPr>
          <p:nvPr/>
        </p:nvCxnSpPr>
        <p:spPr>
          <a:xfrm flipH="1">
            <a:off x="4990280" y="2834067"/>
            <a:ext cx="1105720" cy="1891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Đường kết nối Mũi tên Thẳng 8">
            <a:extLst>
              <a:ext uri="{FF2B5EF4-FFF2-40B4-BE49-F238E27FC236}">
                <a16:creationId xmlns:a16="http://schemas.microsoft.com/office/drawing/2014/main" id="{376775BE-1BDD-91C7-8385-D4F6D5AD0D14}"/>
              </a:ext>
            </a:extLst>
          </p:cNvPr>
          <p:cNvCxnSpPr>
            <a:cxnSpLocks/>
            <a:stCxn id="2052" idx="2"/>
          </p:cNvCxnSpPr>
          <p:nvPr/>
        </p:nvCxnSpPr>
        <p:spPr>
          <a:xfrm>
            <a:off x="6096000" y="2834067"/>
            <a:ext cx="2295354" cy="1175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5">
            <a:extLst>
              <a:ext uri="{FF2B5EF4-FFF2-40B4-BE49-F238E27FC236}">
                <a16:creationId xmlns:a16="http://schemas.microsoft.com/office/drawing/2014/main" id="{CEAC7CC0-6AB2-1B6D-C257-C5335BBD3012}"/>
              </a:ext>
            </a:extLst>
          </p:cNvPr>
          <p:cNvSpPr txBox="1"/>
          <p:nvPr/>
        </p:nvSpPr>
        <p:spPr>
          <a:xfrm>
            <a:off x="3984039" y="2057148"/>
            <a:ext cx="683211" cy="400110"/>
          </a:xfrm>
          <a:prstGeom prst="rect">
            <a:avLst/>
          </a:prstGeom>
          <a:noFill/>
          <a:ln w="28575" cap="flat" cmpd="sng" algn="ctr">
            <a:solidFill>
              <a:srgbClr val="25A7D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1" lang="en-US" altLang="ja-JP" sz="2000" b="1" dirty="0">
                <a:solidFill>
                  <a:srgbClr val="D3ECF6"/>
                </a:solidFill>
                <a:latin typeface="BR Omega" pitchFamily="2" charset="77"/>
                <a:ea typeface="メイリオ"/>
                <a:cs typeface="Segoe UI" panose="020B0502040204020203" pitchFamily="34" charset="0"/>
              </a:rPr>
              <a:t>Free</a:t>
            </a:r>
          </a:p>
        </p:txBody>
      </p:sp>
      <p:cxnSp>
        <p:nvCxnSpPr>
          <p:cNvPr id="20" name="Đường kết nối Mũi tên Thẳng 19">
            <a:extLst>
              <a:ext uri="{FF2B5EF4-FFF2-40B4-BE49-F238E27FC236}">
                <a16:creationId xmlns:a16="http://schemas.microsoft.com/office/drawing/2014/main" id="{F00F4A14-EA88-C945-102F-E47859400BD4}"/>
              </a:ext>
            </a:extLst>
          </p:cNvPr>
          <p:cNvCxnSpPr>
            <a:cxnSpLocks/>
            <a:stCxn id="43" idx="2"/>
            <a:endCxn id="1034" idx="0"/>
          </p:cNvCxnSpPr>
          <p:nvPr/>
        </p:nvCxnSpPr>
        <p:spPr>
          <a:xfrm>
            <a:off x="1611563" y="2796231"/>
            <a:ext cx="1817692" cy="370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Đường kết nối Mũi tên Thẳng 22">
            <a:extLst>
              <a:ext uri="{FF2B5EF4-FFF2-40B4-BE49-F238E27FC236}">
                <a16:creationId xmlns:a16="http://schemas.microsoft.com/office/drawing/2014/main" id="{061EE80F-6BB0-8DFA-4358-EA4C7D4B9A4C}"/>
              </a:ext>
            </a:extLst>
          </p:cNvPr>
          <p:cNvCxnSpPr>
            <a:cxnSpLocks/>
            <a:stCxn id="14" idx="2"/>
            <a:endCxn id="1034" idx="0"/>
          </p:cNvCxnSpPr>
          <p:nvPr/>
        </p:nvCxnSpPr>
        <p:spPr>
          <a:xfrm flipH="1">
            <a:off x="3429255" y="2457258"/>
            <a:ext cx="896390" cy="709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15">
            <a:extLst>
              <a:ext uri="{FF2B5EF4-FFF2-40B4-BE49-F238E27FC236}">
                <a16:creationId xmlns:a16="http://schemas.microsoft.com/office/drawing/2014/main" id="{C586D55A-5B1C-6275-8350-D1B3DC687761}"/>
              </a:ext>
            </a:extLst>
          </p:cNvPr>
          <p:cNvSpPr txBox="1"/>
          <p:nvPr/>
        </p:nvSpPr>
        <p:spPr>
          <a:xfrm>
            <a:off x="4763662" y="6141377"/>
            <a:ext cx="2295354" cy="40011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1" lang="en-US" altLang="ja-JP" sz="2000" b="1" dirty="0">
                <a:solidFill>
                  <a:srgbClr val="F1DBD9"/>
                </a:solidFill>
                <a:latin typeface="BR Omega" pitchFamily="2" charset="77"/>
                <a:ea typeface="メイリオ"/>
                <a:cs typeface="Segoe UI" panose="020B0502040204020203" pitchFamily="34" charset="0"/>
              </a:rPr>
              <a:t>No Nesting Sources</a:t>
            </a:r>
          </a:p>
        </p:txBody>
      </p:sp>
      <p:cxnSp>
        <p:nvCxnSpPr>
          <p:cNvPr id="29" name="Đường kết nối Mũi tên Thẳng 28">
            <a:extLst>
              <a:ext uri="{FF2B5EF4-FFF2-40B4-BE49-F238E27FC236}">
                <a16:creationId xmlns:a16="http://schemas.microsoft.com/office/drawing/2014/main" id="{468ABC1F-7230-7861-032F-EF2CF5AE9E62}"/>
              </a:ext>
            </a:extLst>
          </p:cNvPr>
          <p:cNvCxnSpPr>
            <a:cxnSpLocks/>
            <a:stCxn id="27" idx="1"/>
            <a:endCxn id="1034" idx="2"/>
          </p:cNvCxnSpPr>
          <p:nvPr/>
        </p:nvCxnSpPr>
        <p:spPr>
          <a:xfrm flipH="1" flipV="1">
            <a:off x="3429255" y="6285490"/>
            <a:ext cx="1334407" cy="55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119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82A8EDE-E8E6-C24D-BE96-63DE47094D83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F9082A4-A40E-EF46-B5F3-602EA24164D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7862EFC-88B0-A147-9E75-28E93F40578F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3C38590-F1F4-494A-9C25-EB806F4FB945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28E110B-E165-1C4B-9A71-8216FCCB8894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704B80A-7886-964A-9EDA-4B73507E7953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A2B7D41-C1BF-744A-8065-03643B209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50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496338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F8EEAB7-F1AD-6B4C-8E1C-76620E40A2EC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34959E6-71E5-204B-9A29-0B337512A5B5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4D07DBA-F03F-0A47-A7E9-5839FF40B499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B76B4A-12E8-6C4B-B009-5408C10BF40A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6B1229C-F73C-B14B-933D-5C5166FC5B15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4E21F3-B46D-B144-AA60-C14F1461B966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41DE417-190A-0F41-AB21-B3D2AE0FF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51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570806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0FBC618-5566-5B44-95FA-8EF5BC41E3D9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665DABE-45DC-1B4A-9A21-EF9446481A87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B45F534-10D2-9E42-B0C6-807A4AF5C0F7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0256ADA-62E0-5D40-A41B-002E002C37C9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33F9B15-9F37-7F4F-9A4B-F5F6FE40C787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86D86D6-B900-B045-A7A5-3E07A8D14FD8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B13F58-A0C0-3F41-899B-513A4ACF8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52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20478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テキスト ボックス 15">
            <a:extLst>
              <a:ext uri="{FF2B5EF4-FFF2-40B4-BE49-F238E27FC236}">
                <a16:creationId xmlns:a16="http://schemas.microsoft.com/office/drawing/2014/main" id="{46CCE74E-0731-B14C-9FBE-06B85B87D9F9}"/>
              </a:ext>
            </a:extLst>
          </p:cNvPr>
          <p:cNvSpPr txBox="1"/>
          <p:nvPr/>
        </p:nvSpPr>
        <p:spPr>
          <a:xfrm>
            <a:off x="923008" y="1731983"/>
            <a:ext cx="18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ja-JP" sz="2000" b="1" dirty="0">
                <a:solidFill>
                  <a:schemeClr val="bg1"/>
                </a:solidFill>
                <a:latin typeface="BR Omega" pitchFamily="2" charset="77"/>
                <a:ea typeface="メイリオ"/>
                <a:cs typeface="Segoe UI" panose="020B0502040204020203" pitchFamily="34" charset="0"/>
              </a:rPr>
              <a:t>Key result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6A6F83-A752-F94E-B249-3BA7489F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Technologies Implementation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479401-C1C9-7F45-9ACE-4447DBC3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6</a:t>
            </a:fld>
            <a:endParaRPr lang="x-none"/>
          </a:p>
        </p:txBody>
      </p:sp>
      <p:pic>
        <p:nvPicPr>
          <p:cNvPr id="2050" name="Picture 2" descr="SVGNest">
            <a:extLst>
              <a:ext uri="{FF2B5EF4-FFF2-40B4-BE49-F238E27FC236}">
                <a16:creationId xmlns:a16="http://schemas.microsoft.com/office/drawing/2014/main" id="{F0213E74-3319-BC02-0DE4-2AC137677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388" y="2175387"/>
            <a:ext cx="2680384" cy="343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ntroduction to JavaScript - JBSTechInfo | A Technology Driven Group">
            <a:extLst>
              <a:ext uri="{FF2B5EF4-FFF2-40B4-BE49-F238E27FC236}">
                <a16:creationId xmlns:a16="http://schemas.microsoft.com/office/drawing/2014/main" id="{F58E99CA-75A1-586B-91CF-B0C451FE2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966" y="1288579"/>
            <a:ext cx="1583586" cy="88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++ – Wikipedia tiếng Việt">
            <a:extLst>
              <a:ext uri="{FF2B5EF4-FFF2-40B4-BE49-F238E27FC236}">
                <a16:creationId xmlns:a16="http://schemas.microsoft.com/office/drawing/2014/main" id="{6D0BD0D8-7967-CB41-A27C-6C6EDAAA5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720" y="1461336"/>
            <a:ext cx="787108" cy="88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Java là gì? Mô tả công việc của lập trình viên Java!">
            <a:extLst>
              <a:ext uri="{FF2B5EF4-FFF2-40B4-BE49-F238E27FC236}">
                <a16:creationId xmlns:a16="http://schemas.microsoft.com/office/drawing/2014/main" id="{4CBCC4FF-2F88-8236-5E84-E4772F292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469" y="4885574"/>
            <a:ext cx="2291590" cy="144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Đường kết nối Mũi tên Thẳng 6">
            <a:extLst>
              <a:ext uri="{FF2B5EF4-FFF2-40B4-BE49-F238E27FC236}">
                <a16:creationId xmlns:a16="http://schemas.microsoft.com/office/drawing/2014/main" id="{7B881A32-1A35-9125-474C-806E9DF88A96}"/>
              </a:ext>
            </a:extLst>
          </p:cNvPr>
          <p:cNvCxnSpPr>
            <a:stCxn id="4" idx="3"/>
            <a:endCxn id="2050" idx="1"/>
          </p:cNvCxnSpPr>
          <p:nvPr/>
        </p:nvCxnSpPr>
        <p:spPr>
          <a:xfrm>
            <a:off x="3204552" y="1731983"/>
            <a:ext cx="1238836" cy="2158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Đường kết nối Mũi tên Thẳng 9">
            <a:extLst>
              <a:ext uri="{FF2B5EF4-FFF2-40B4-BE49-F238E27FC236}">
                <a16:creationId xmlns:a16="http://schemas.microsoft.com/office/drawing/2014/main" id="{FFFF18BA-BBE2-1D2D-812A-9ED28D413A4D}"/>
              </a:ext>
            </a:extLst>
          </p:cNvPr>
          <p:cNvCxnSpPr>
            <a:stCxn id="3076" idx="0"/>
            <a:endCxn id="2050" idx="2"/>
          </p:cNvCxnSpPr>
          <p:nvPr/>
        </p:nvCxnSpPr>
        <p:spPr>
          <a:xfrm>
            <a:off x="2666264" y="4885574"/>
            <a:ext cx="3117316" cy="720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Đường kết nối Mũi tên Thẳng 10">
            <a:extLst>
              <a:ext uri="{FF2B5EF4-FFF2-40B4-BE49-F238E27FC236}">
                <a16:creationId xmlns:a16="http://schemas.microsoft.com/office/drawing/2014/main" id="{53C4BE3C-C20E-4950-B29B-AD6A44BD3735}"/>
              </a:ext>
            </a:extLst>
          </p:cNvPr>
          <p:cNvCxnSpPr>
            <a:cxnSpLocks/>
            <a:stCxn id="3074" idx="2"/>
            <a:endCxn id="2050" idx="3"/>
          </p:cNvCxnSpPr>
          <p:nvPr/>
        </p:nvCxnSpPr>
        <p:spPr>
          <a:xfrm flipH="1">
            <a:off x="7123772" y="2348144"/>
            <a:ext cx="1925502" cy="1542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Icono De Calificación De Cinco Estrellas / 3 5 Ilustración del Vector -  Ilustración de plano, éxito: 161109216">
            <a:extLst>
              <a:ext uri="{FF2B5EF4-FFF2-40B4-BE49-F238E27FC236}">
                <a16:creationId xmlns:a16="http://schemas.microsoft.com/office/drawing/2014/main" id="{8DF25474-4269-A941-53EE-C91218C66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201" y="2175387"/>
            <a:ext cx="1863117" cy="53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cono De Calificación De Cinco Estrellas / 3 5 Ilustración del Vector -  Ilustración de plano, éxito: 161109216">
            <a:extLst>
              <a:ext uri="{FF2B5EF4-FFF2-40B4-BE49-F238E27FC236}">
                <a16:creationId xmlns:a16="http://schemas.microsoft.com/office/drawing/2014/main" id="{2552C6EA-92FC-F8C9-572A-09398F113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722" y="1601038"/>
            <a:ext cx="1863117" cy="53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Icono De Calificación De Cinco Estrellas / 3 5 Ilustración del Vector -  Ilustración de plano, éxito: 161109216">
            <a:extLst>
              <a:ext uri="{FF2B5EF4-FFF2-40B4-BE49-F238E27FC236}">
                <a16:creationId xmlns:a16="http://schemas.microsoft.com/office/drawing/2014/main" id="{541F89E3-A04E-3D33-0742-C712335E3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99" y="5340751"/>
            <a:ext cx="1863117" cy="53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C38EB9E-6919-A10E-CCD7-47B2B1F31FF4}"/>
              </a:ext>
            </a:extLst>
          </p:cNvPr>
          <p:cNvSpPr txBox="1"/>
          <p:nvPr/>
        </p:nvSpPr>
        <p:spPr>
          <a:xfrm>
            <a:off x="4635903" y="1601038"/>
            <a:ext cx="2295354" cy="40011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1" lang="en-US" altLang="ja-JP" sz="2000" b="1" dirty="0">
                <a:solidFill>
                  <a:srgbClr val="F1DBD9"/>
                </a:solidFill>
                <a:latin typeface="BR Omega" pitchFamily="2" charset="77"/>
                <a:ea typeface="メイリオ"/>
                <a:cs typeface="Segoe UI" panose="020B0502040204020203" pitchFamily="34" charset="0"/>
              </a:rPr>
              <a:t>No Nesting Sources</a:t>
            </a:r>
          </a:p>
        </p:txBody>
      </p:sp>
    </p:spTree>
    <p:extLst>
      <p:ext uri="{BB962C8B-B14F-4D97-AF65-F5344CB8AC3E}">
        <p14:creationId xmlns:p14="http://schemas.microsoft.com/office/powerpoint/2010/main" val="1810105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6A6F83-A752-F94E-B249-3BA7489F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Technologies Implementation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479401-C1C9-7F45-9ACE-4447DBC3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7</a:t>
            </a:fld>
            <a:endParaRPr lang="x-none"/>
          </a:p>
        </p:txBody>
      </p:sp>
      <p:pic>
        <p:nvPicPr>
          <p:cNvPr id="3074" name="Picture 2" descr="C++ – Wikipedia tiếng Việt">
            <a:extLst>
              <a:ext uri="{FF2B5EF4-FFF2-40B4-BE49-F238E27FC236}">
                <a16:creationId xmlns:a16="http://schemas.microsoft.com/office/drawing/2014/main" id="{6D0BD0D8-7967-CB41-A27C-6C6EDAAA5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181" y="3305037"/>
            <a:ext cx="787108" cy="88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VGNest">
            <a:extLst>
              <a:ext uri="{FF2B5EF4-FFF2-40B4-BE49-F238E27FC236}">
                <a16:creationId xmlns:a16="http://schemas.microsoft.com/office/drawing/2014/main" id="{4F854810-AB6B-29C6-115C-38D354338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633" y="2110206"/>
            <a:ext cx="2559742" cy="327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Đường kết nối Mũi tên Thẳng 7">
            <a:extLst>
              <a:ext uri="{FF2B5EF4-FFF2-40B4-BE49-F238E27FC236}">
                <a16:creationId xmlns:a16="http://schemas.microsoft.com/office/drawing/2014/main" id="{67AD490B-6583-BA61-1FBF-66740C577912}"/>
              </a:ext>
            </a:extLst>
          </p:cNvPr>
          <p:cNvCxnSpPr>
            <a:stCxn id="3074" idx="3"/>
            <a:endCxn id="5" idx="1"/>
          </p:cNvCxnSpPr>
          <p:nvPr/>
        </p:nvCxnSpPr>
        <p:spPr>
          <a:xfrm>
            <a:off x="4836289" y="3748441"/>
            <a:ext cx="30903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BCB49592-D0BB-AC4E-EB8F-E664B6E7E26E}"/>
              </a:ext>
            </a:extLst>
          </p:cNvPr>
          <p:cNvSpPr txBox="1"/>
          <p:nvPr/>
        </p:nvSpPr>
        <p:spPr>
          <a:xfrm>
            <a:off x="3788549" y="4406985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LIBNEST2D</a:t>
            </a:r>
            <a:endParaRPr lang="vi-VN" dirty="0"/>
          </a:p>
        </p:txBody>
      </p:sp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0E461E9C-B5BC-6CC0-9E66-16EF8AA84081}"/>
              </a:ext>
            </a:extLst>
          </p:cNvPr>
          <p:cNvSpPr txBox="1"/>
          <p:nvPr/>
        </p:nvSpPr>
        <p:spPr>
          <a:xfrm>
            <a:off x="1928070" y="1887871"/>
            <a:ext cx="91242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Clipper</a:t>
            </a:r>
            <a:endParaRPr lang="vi-VN" dirty="0"/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C7DB4E72-D092-06FB-8763-2278D5E7A733}"/>
              </a:ext>
            </a:extLst>
          </p:cNvPr>
          <p:cNvSpPr txBox="1"/>
          <p:nvPr/>
        </p:nvSpPr>
        <p:spPr>
          <a:xfrm>
            <a:off x="5476528" y="1678689"/>
            <a:ext cx="8162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NLopt</a:t>
            </a:r>
            <a:endParaRPr lang="vi-VN" dirty="0"/>
          </a:p>
        </p:txBody>
      </p:sp>
      <p:sp>
        <p:nvSpPr>
          <p:cNvPr id="22" name="Hộp Văn bản 21">
            <a:extLst>
              <a:ext uri="{FF2B5EF4-FFF2-40B4-BE49-F238E27FC236}">
                <a16:creationId xmlns:a16="http://schemas.microsoft.com/office/drawing/2014/main" id="{5DB57688-4F61-1481-469E-DDFE0564CAB8}"/>
              </a:ext>
            </a:extLst>
          </p:cNvPr>
          <p:cNvSpPr txBox="1"/>
          <p:nvPr/>
        </p:nvSpPr>
        <p:spPr>
          <a:xfrm>
            <a:off x="786335" y="4669482"/>
            <a:ext cx="183858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Boost Geometry</a:t>
            </a:r>
            <a:endParaRPr lang="vi-VN" dirty="0"/>
          </a:p>
        </p:txBody>
      </p:sp>
      <p:pic>
        <p:nvPicPr>
          <p:cNvPr id="5122" name="Picture 2" descr="Kitware Increases Android Support in CMake 3.7">
            <a:extLst>
              <a:ext uri="{FF2B5EF4-FFF2-40B4-BE49-F238E27FC236}">
                <a16:creationId xmlns:a16="http://schemas.microsoft.com/office/drawing/2014/main" id="{846C334E-3280-A56C-C0D0-D908FF03F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549" y="5941391"/>
            <a:ext cx="1463079" cy="47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Icono De Calificación De Cinco Estrellas / 3 5 Ilustración del Vector -  Ilustración de plano, éxito: 161109216">
            <a:extLst>
              <a:ext uri="{FF2B5EF4-FFF2-40B4-BE49-F238E27FC236}">
                <a16:creationId xmlns:a16="http://schemas.microsoft.com/office/drawing/2014/main" id="{B9D43047-EE98-10FF-523C-C1926B277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175" y="4803225"/>
            <a:ext cx="1863117" cy="53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Đường kết nối Mũi tên Thẳng 24">
            <a:extLst>
              <a:ext uri="{FF2B5EF4-FFF2-40B4-BE49-F238E27FC236}">
                <a16:creationId xmlns:a16="http://schemas.microsoft.com/office/drawing/2014/main" id="{CC26C79C-FC29-35D1-F2B3-9727C2835FCD}"/>
              </a:ext>
            </a:extLst>
          </p:cNvPr>
          <p:cNvCxnSpPr>
            <a:cxnSpLocks/>
            <a:stCxn id="20" idx="3"/>
            <a:endCxn id="3074" idx="0"/>
          </p:cNvCxnSpPr>
          <p:nvPr/>
        </p:nvCxnSpPr>
        <p:spPr>
          <a:xfrm>
            <a:off x="2840499" y="2072537"/>
            <a:ext cx="1602236" cy="1232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Đường kết nối Mũi tên Thẳng 27">
            <a:extLst>
              <a:ext uri="{FF2B5EF4-FFF2-40B4-BE49-F238E27FC236}">
                <a16:creationId xmlns:a16="http://schemas.microsoft.com/office/drawing/2014/main" id="{824991DF-64BF-0F5B-D93F-749D8C8C38DC}"/>
              </a:ext>
            </a:extLst>
          </p:cNvPr>
          <p:cNvCxnSpPr>
            <a:cxnSpLocks/>
            <a:stCxn id="21" idx="2"/>
            <a:endCxn id="3074" idx="0"/>
          </p:cNvCxnSpPr>
          <p:nvPr/>
        </p:nvCxnSpPr>
        <p:spPr>
          <a:xfrm flipH="1">
            <a:off x="4442735" y="2048021"/>
            <a:ext cx="1441918" cy="1257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Đường kết nối Mũi tên Thẳng 37">
            <a:extLst>
              <a:ext uri="{FF2B5EF4-FFF2-40B4-BE49-F238E27FC236}">
                <a16:creationId xmlns:a16="http://schemas.microsoft.com/office/drawing/2014/main" id="{D320AE8D-554D-1C7A-6E58-6D6F42F9AC09}"/>
              </a:ext>
            </a:extLst>
          </p:cNvPr>
          <p:cNvCxnSpPr>
            <a:cxnSpLocks/>
            <a:stCxn id="22" idx="0"/>
            <a:endCxn id="3074" idx="1"/>
          </p:cNvCxnSpPr>
          <p:nvPr/>
        </p:nvCxnSpPr>
        <p:spPr>
          <a:xfrm flipV="1">
            <a:off x="1705625" y="3748441"/>
            <a:ext cx="2343556" cy="921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Đường kết nối Mũi tên Thẳng 40">
            <a:extLst>
              <a:ext uri="{FF2B5EF4-FFF2-40B4-BE49-F238E27FC236}">
                <a16:creationId xmlns:a16="http://schemas.microsoft.com/office/drawing/2014/main" id="{5EDF0FE4-8B47-8F0F-756D-EFF814986EF4}"/>
              </a:ext>
            </a:extLst>
          </p:cNvPr>
          <p:cNvCxnSpPr>
            <a:cxnSpLocks/>
            <a:stCxn id="5122" idx="0"/>
            <a:endCxn id="3074" idx="2"/>
          </p:cNvCxnSpPr>
          <p:nvPr/>
        </p:nvCxnSpPr>
        <p:spPr>
          <a:xfrm flipH="1" flipV="1">
            <a:off x="4442735" y="4191845"/>
            <a:ext cx="77354" cy="1749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8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6A6F83-A752-F94E-B249-3BA7489F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Technologies Top Solutions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479401-C1C9-7F45-9ACE-4447DBC3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8</a:t>
            </a:fld>
            <a:endParaRPr lang="x-none"/>
          </a:p>
        </p:txBody>
      </p:sp>
      <p:pic>
        <p:nvPicPr>
          <p:cNvPr id="3074" name="Picture 2" descr="C++ – Wikipedia tiếng Việt">
            <a:extLst>
              <a:ext uri="{FF2B5EF4-FFF2-40B4-BE49-F238E27FC236}">
                <a16:creationId xmlns:a16="http://schemas.microsoft.com/office/drawing/2014/main" id="{6D0BD0D8-7967-CB41-A27C-6C6EDAAA5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958" y="2085572"/>
            <a:ext cx="787108" cy="88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BCB49592-D0BB-AC4E-EB8F-E664B6E7E26E}"/>
              </a:ext>
            </a:extLst>
          </p:cNvPr>
          <p:cNvSpPr txBox="1"/>
          <p:nvPr/>
        </p:nvSpPr>
        <p:spPr>
          <a:xfrm>
            <a:off x="4760700" y="3059668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LIBNEST2D</a:t>
            </a:r>
            <a:endParaRPr lang="vi-VN" dirty="0"/>
          </a:p>
        </p:txBody>
      </p:sp>
      <p:pic>
        <p:nvPicPr>
          <p:cNvPr id="24" name="Picture 6" descr="Icono De Calificación De Cinco Estrellas / 3 5 Ilustración del Vector -  Ilustración de plano, éxito: 161109216">
            <a:extLst>
              <a:ext uri="{FF2B5EF4-FFF2-40B4-BE49-F238E27FC236}">
                <a16:creationId xmlns:a16="http://schemas.microsoft.com/office/drawing/2014/main" id="{B9D43047-EE98-10FF-523C-C1926B277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137" y="3429000"/>
            <a:ext cx="1863117" cy="53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C91917F6-0725-F82F-4AAE-1F70B7A1F3FC}"/>
              </a:ext>
            </a:extLst>
          </p:cNvPr>
          <p:cNvSpPr txBox="1"/>
          <p:nvPr/>
        </p:nvSpPr>
        <p:spPr>
          <a:xfrm>
            <a:off x="1501293" y="1455628"/>
            <a:ext cx="20233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High Performance</a:t>
            </a:r>
            <a:endParaRPr lang="vi-VN" dirty="0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57F312F2-4FEB-874D-6147-F29D35DAB890}"/>
              </a:ext>
            </a:extLst>
          </p:cNvPr>
          <p:cNvSpPr txBox="1"/>
          <p:nvPr/>
        </p:nvSpPr>
        <p:spPr>
          <a:xfrm>
            <a:off x="7375965" y="1434912"/>
            <a:ext cx="94769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Flexible</a:t>
            </a:r>
            <a:endParaRPr lang="vi-VN" dirty="0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956A32B2-42E9-E34C-49ED-F4BE8C6EEB9E}"/>
              </a:ext>
            </a:extLst>
          </p:cNvPr>
          <p:cNvSpPr txBox="1"/>
          <p:nvPr/>
        </p:nvSpPr>
        <p:spPr>
          <a:xfrm>
            <a:off x="4869649" y="1270962"/>
            <a:ext cx="109376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Correctly</a:t>
            </a:r>
            <a:endParaRPr lang="vi-VN" dirty="0"/>
          </a:p>
        </p:txBody>
      </p:sp>
      <p:cxnSp>
        <p:nvCxnSpPr>
          <p:cNvPr id="10" name="Đường kết nối Mũi tên Thẳng 9">
            <a:extLst>
              <a:ext uri="{FF2B5EF4-FFF2-40B4-BE49-F238E27FC236}">
                <a16:creationId xmlns:a16="http://schemas.microsoft.com/office/drawing/2014/main" id="{8FB30927-E6CA-827F-7C36-E1D9E55889F5}"/>
              </a:ext>
            </a:extLst>
          </p:cNvPr>
          <p:cNvCxnSpPr>
            <a:cxnSpLocks/>
            <a:stCxn id="4" idx="2"/>
            <a:endCxn id="3074" idx="0"/>
          </p:cNvCxnSpPr>
          <p:nvPr/>
        </p:nvCxnSpPr>
        <p:spPr>
          <a:xfrm>
            <a:off x="2512949" y="1824960"/>
            <a:ext cx="2911563" cy="260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Đường kết nối Mũi tên Thẳng 11">
            <a:extLst>
              <a:ext uri="{FF2B5EF4-FFF2-40B4-BE49-F238E27FC236}">
                <a16:creationId xmlns:a16="http://schemas.microsoft.com/office/drawing/2014/main" id="{3A5093FA-6255-3771-805A-411326D6A8B5}"/>
              </a:ext>
            </a:extLst>
          </p:cNvPr>
          <p:cNvCxnSpPr>
            <a:cxnSpLocks/>
            <a:stCxn id="7" idx="2"/>
            <a:endCxn id="3074" idx="0"/>
          </p:cNvCxnSpPr>
          <p:nvPr/>
        </p:nvCxnSpPr>
        <p:spPr>
          <a:xfrm>
            <a:off x="5416530" y="1640294"/>
            <a:ext cx="7982" cy="445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Đường kết nối Mũi tên Thẳng 15">
            <a:extLst>
              <a:ext uri="{FF2B5EF4-FFF2-40B4-BE49-F238E27FC236}">
                <a16:creationId xmlns:a16="http://schemas.microsoft.com/office/drawing/2014/main" id="{FCEF04C2-BD22-4E58-8F57-462F34A8A471}"/>
              </a:ext>
            </a:extLst>
          </p:cNvPr>
          <p:cNvCxnSpPr>
            <a:cxnSpLocks/>
            <a:stCxn id="6" idx="2"/>
            <a:endCxn id="3074" idx="0"/>
          </p:cNvCxnSpPr>
          <p:nvPr/>
        </p:nvCxnSpPr>
        <p:spPr>
          <a:xfrm flipH="1">
            <a:off x="5424512" y="1804244"/>
            <a:ext cx="2425301" cy="281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Hộp Văn bản 22">
            <a:extLst>
              <a:ext uri="{FF2B5EF4-FFF2-40B4-BE49-F238E27FC236}">
                <a16:creationId xmlns:a16="http://schemas.microsoft.com/office/drawing/2014/main" id="{26BF926A-135A-2502-1529-B2BDD7A6455D}"/>
              </a:ext>
            </a:extLst>
          </p:cNvPr>
          <p:cNvSpPr txBox="1"/>
          <p:nvPr/>
        </p:nvSpPr>
        <p:spPr>
          <a:xfrm>
            <a:off x="3318115" y="5564797"/>
            <a:ext cx="109914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vi-VN" b="0" i="0" dirty="0" err="1">
                <a:solidFill>
                  <a:srgbClr val="FF0000"/>
                </a:solidFill>
                <a:effectLst/>
                <a:highlight>
                  <a:srgbClr val="FAFAFA"/>
                </a:highlight>
                <a:latin typeface="system-ui"/>
              </a:rPr>
              <a:t>Reliability</a:t>
            </a:r>
            <a:endParaRPr lang="vi-VN" b="0" i="0" dirty="0">
              <a:solidFill>
                <a:srgbClr val="FF0000"/>
              </a:solidFill>
              <a:effectLst/>
              <a:highlight>
                <a:srgbClr val="FAFAFA"/>
              </a:highlight>
              <a:latin typeface="system-ui"/>
            </a:endParaRPr>
          </a:p>
        </p:txBody>
      </p:sp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779FE20A-7DB9-0BC4-1863-DCF6FD3AB2BA}"/>
              </a:ext>
            </a:extLst>
          </p:cNvPr>
          <p:cNvSpPr txBox="1"/>
          <p:nvPr/>
        </p:nvSpPr>
        <p:spPr>
          <a:xfrm>
            <a:off x="723293" y="4663709"/>
            <a:ext cx="230877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Convex Polygon only</a:t>
            </a:r>
            <a:endParaRPr lang="vi-VN" dirty="0">
              <a:solidFill>
                <a:srgbClr val="FF0000"/>
              </a:solidFill>
            </a:endParaRPr>
          </a:p>
        </p:txBody>
      </p:sp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F3763DEE-57D9-90EF-1DCE-A531DCA00675}"/>
              </a:ext>
            </a:extLst>
          </p:cNvPr>
          <p:cNvSpPr txBox="1"/>
          <p:nvPr/>
        </p:nvSpPr>
        <p:spPr>
          <a:xfrm>
            <a:off x="5042632" y="5564797"/>
            <a:ext cx="133562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vi-VN" b="0" i="0" dirty="0" err="1">
                <a:solidFill>
                  <a:srgbClr val="FF0000"/>
                </a:solidFill>
                <a:effectLst/>
                <a:highlight>
                  <a:srgbClr val="FAFAFA"/>
                </a:highlight>
                <a:latin typeface="system-ui"/>
              </a:rPr>
              <a:t>Many</a:t>
            </a:r>
            <a:r>
              <a:rPr lang="vi-VN" b="0" i="0" dirty="0">
                <a:solidFill>
                  <a:srgbClr val="FF0000"/>
                </a:solidFill>
                <a:effectLst/>
                <a:highlight>
                  <a:srgbClr val="FAFAFA"/>
                </a:highlight>
                <a:latin typeface="system-ui"/>
              </a:rPr>
              <a:t> </a:t>
            </a:r>
            <a:r>
              <a:rPr lang="vi-VN" dirty="0" err="1">
                <a:solidFill>
                  <a:srgbClr val="FF0000"/>
                </a:solidFill>
                <a:highlight>
                  <a:srgbClr val="FAFAFA"/>
                </a:highlight>
                <a:latin typeface="system-ui"/>
              </a:rPr>
              <a:t>E</a:t>
            </a:r>
            <a:r>
              <a:rPr lang="vi-VN" b="0" i="0" dirty="0" err="1">
                <a:solidFill>
                  <a:srgbClr val="FF0000"/>
                </a:solidFill>
                <a:effectLst/>
                <a:highlight>
                  <a:srgbClr val="FAFAFA"/>
                </a:highlight>
                <a:latin typeface="system-ui"/>
              </a:rPr>
              <a:t>rrors</a:t>
            </a:r>
            <a:endParaRPr lang="vi-VN" b="0" i="0" dirty="0">
              <a:solidFill>
                <a:srgbClr val="FF0000"/>
              </a:solidFill>
              <a:effectLst/>
              <a:highlight>
                <a:srgbClr val="FAFAFA"/>
              </a:highlight>
              <a:latin typeface="system-ui"/>
            </a:endParaRPr>
          </a:p>
        </p:txBody>
      </p:sp>
      <p:sp>
        <p:nvSpPr>
          <p:cNvPr id="37" name="Hộp Văn bản 36">
            <a:extLst>
              <a:ext uri="{FF2B5EF4-FFF2-40B4-BE49-F238E27FC236}">
                <a16:creationId xmlns:a16="http://schemas.microsoft.com/office/drawing/2014/main" id="{63220915-8740-3B5A-269C-F2661B10B0F2}"/>
              </a:ext>
            </a:extLst>
          </p:cNvPr>
          <p:cNvSpPr txBox="1"/>
          <p:nvPr/>
        </p:nvSpPr>
        <p:spPr>
          <a:xfrm>
            <a:off x="7086622" y="5564797"/>
            <a:ext cx="152638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vi-VN" b="0" i="0" dirty="0" err="1">
                <a:solidFill>
                  <a:srgbClr val="FF0000"/>
                </a:solidFill>
                <a:effectLst/>
                <a:highlight>
                  <a:srgbClr val="FAFAFA"/>
                </a:highlight>
                <a:latin typeface="system-ui"/>
              </a:rPr>
              <a:t>Update</a:t>
            </a:r>
            <a:r>
              <a:rPr lang="vi-VN" b="0" i="0" dirty="0">
                <a:solidFill>
                  <a:srgbClr val="FF0000"/>
                </a:solidFill>
                <a:effectLst/>
                <a:highlight>
                  <a:srgbClr val="FAFAFA"/>
                </a:highlight>
                <a:latin typeface="system-ui"/>
              </a:rPr>
              <a:t> </a:t>
            </a:r>
            <a:r>
              <a:rPr lang="vi-VN" dirty="0" err="1">
                <a:solidFill>
                  <a:srgbClr val="FF0000"/>
                </a:solidFill>
                <a:highlight>
                  <a:srgbClr val="FAFAFA"/>
                </a:highlight>
                <a:latin typeface="system-ui"/>
              </a:rPr>
              <a:t>A</a:t>
            </a:r>
            <a:r>
              <a:rPr lang="vi-VN" b="0" i="0" dirty="0" err="1">
                <a:solidFill>
                  <a:srgbClr val="FF0000"/>
                </a:solidFill>
                <a:effectLst/>
                <a:highlight>
                  <a:srgbClr val="FAFAFA"/>
                </a:highlight>
                <a:latin typeface="system-ui"/>
              </a:rPr>
              <a:t>bility</a:t>
            </a:r>
            <a:endParaRPr lang="vi-VN" b="0" i="0" dirty="0">
              <a:solidFill>
                <a:srgbClr val="FF0000"/>
              </a:solidFill>
              <a:effectLst/>
              <a:highlight>
                <a:srgbClr val="FAFAFA"/>
              </a:highlight>
              <a:latin typeface="system-ui"/>
            </a:endParaRPr>
          </a:p>
        </p:txBody>
      </p:sp>
      <p:sp>
        <p:nvSpPr>
          <p:cNvPr id="42" name="Hộp Văn bản 41">
            <a:extLst>
              <a:ext uri="{FF2B5EF4-FFF2-40B4-BE49-F238E27FC236}">
                <a16:creationId xmlns:a16="http://schemas.microsoft.com/office/drawing/2014/main" id="{C1AAF1A7-F1CE-4043-2D95-61BE5C53D062}"/>
              </a:ext>
            </a:extLst>
          </p:cNvPr>
          <p:cNvSpPr txBox="1"/>
          <p:nvPr/>
        </p:nvSpPr>
        <p:spPr>
          <a:xfrm>
            <a:off x="9184665" y="4663709"/>
            <a:ext cx="112210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vi-VN" dirty="0" err="1">
                <a:solidFill>
                  <a:srgbClr val="FF0000"/>
                </a:solidFill>
                <a:highlight>
                  <a:srgbClr val="FAFAFA"/>
                </a:highlight>
                <a:latin typeface="system-ui"/>
              </a:rPr>
              <a:t>S</a:t>
            </a:r>
            <a:r>
              <a:rPr lang="vi-VN" b="0" i="0" dirty="0" err="1">
                <a:solidFill>
                  <a:srgbClr val="FF0000"/>
                </a:solidFill>
                <a:effectLst/>
                <a:highlight>
                  <a:srgbClr val="FAFAFA"/>
                </a:highlight>
                <a:latin typeface="system-ui"/>
              </a:rPr>
              <a:t>calability</a:t>
            </a:r>
            <a:endParaRPr lang="vi-VN" b="0" i="0" dirty="0">
              <a:solidFill>
                <a:srgbClr val="FF0000"/>
              </a:solidFill>
              <a:effectLst/>
              <a:highlight>
                <a:srgbClr val="FAFAFA"/>
              </a:highlight>
              <a:latin typeface="system-ui"/>
            </a:endParaRPr>
          </a:p>
        </p:txBody>
      </p:sp>
      <p:cxnSp>
        <p:nvCxnSpPr>
          <p:cNvPr id="44" name="Đường kết nối Mũi tên Thẳng 43">
            <a:extLst>
              <a:ext uri="{FF2B5EF4-FFF2-40B4-BE49-F238E27FC236}">
                <a16:creationId xmlns:a16="http://schemas.microsoft.com/office/drawing/2014/main" id="{3891C07E-B2F4-FC28-A13D-7E49B32DD282}"/>
              </a:ext>
            </a:extLst>
          </p:cNvPr>
          <p:cNvCxnSpPr>
            <a:cxnSpLocks/>
            <a:stCxn id="26" idx="0"/>
            <a:endCxn id="24" idx="2"/>
          </p:cNvCxnSpPr>
          <p:nvPr/>
        </p:nvCxnSpPr>
        <p:spPr>
          <a:xfrm flipV="1">
            <a:off x="1877680" y="3960055"/>
            <a:ext cx="3569016" cy="7036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Đường kết nối Mũi tên Thẳng 47">
            <a:extLst>
              <a:ext uri="{FF2B5EF4-FFF2-40B4-BE49-F238E27FC236}">
                <a16:creationId xmlns:a16="http://schemas.microsoft.com/office/drawing/2014/main" id="{B9BDB3C2-3515-A7D3-7F90-E09D8040991D}"/>
              </a:ext>
            </a:extLst>
          </p:cNvPr>
          <p:cNvCxnSpPr>
            <a:cxnSpLocks/>
            <a:stCxn id="23" idx="0"/>
            <a:endCxn id="24" idx="2"/>
          </p:cNvCxnSpPr>
          <p:nvPr/>
        </p:nvCxnSpPr>
        <p:spPr>
          <a:xfrm flipV="1">
            <a:off x="3867689" y="3960055"/>
            <a:ext cx="1579007" cy="16047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Đường kết nối Mũi tên Thẳng 50">
            <a:extLst>
              <a:ext uri="{FF2B5EF4-FFF2-40B4-BE49-F238E27FC236}">
                <a16:creationId xmlns:a16="http://schemas.microsoft.com/office/drawing/2014/main" id="{A4BA824D-42B4-8DCC-A540-EF694A1A6DAC}"/>
              </a:ext>
            </a:extLst>
          </p:cNvPr>
          <p:cNvCxnSpPr>
            <a:cxnSpLocks/>
            <a:stCxn id="30" idx="0"/>
            <a:endCxn id="24" idx="2"/>
          </p:cNvCxnSpPr>
          <p:nvPr/>
        </p:nvCxnSpPr>
        <p:spPr>
          <a:xfrm flipH="1" flipV="1">
            <a:off x="5446696" y="3960055"/>
            <a:ext cx="263747" cy="16047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Đường kết nối Mũi tên Thẳng 53">
            <a:extLst>
              <a:ext uri="{FF2B5EF4-FFF2-40B4-BE49-F238E27FC236}">
                <a16:creationId xmlns:a16="http://schemas.microsoft.com/office/drawing/2014/main" id="{2491A094-C098-45C8-1668-F12B074FE5B2}"/>
              </a:ext>
            </a:extLst>
          </p:cNvPr>
          <p:cNvCxnSpPr>
            <a:cxnSpLocks/>
            <a:stCxn id="37" idx="0"/>
            <a:endCxn id="24" idx="2"/>
          </p:cNvCxnSpPr>
          <p:nvPr/>
        </p:nvCxnSpPr>
        <p:spPr>
          <a:xfrm flipH="1" flipV="1">
            <a:off x="5446696" y="3960055"/>
            <a:ext cx="2403116" cy="16047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Đường kết nối Mũi tên Thẳng 57">
            <a:extLst>
              <a:ext uri="{FF2B5EF4-FFF2-40B4-BE49-F238E27FC236}">
                <a16:creationId xmlns:a16="http://schemas.microsoft.com/office/drawing/2014/main" id="{8CD99FBD-0628-4FA7-8A6D-92D3AB9B6193}"/>
              </a:ext>
            </a:extLst>
          </p:cNvPr>
          <p:cNvCxnSpPr>
            <a:cxnSpLocks/>
            <a:stCxn id="42" idx="1"/>
            <a:endCxn id="24" idx="2"/>
          </p:cNvCxnSpPr>
          <p:nvPr/>
        </p:nvCxnSpPr>
        <p:spPr>
          <a:xfrm flipH="1" flipV="1">
            <a:off x="5446696" y="3960055"/>
            <a:ext cx="3737969" cy="8883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392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6A6F83-A752-F94E-B249-3BA7489F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Technologies Implementation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479401-C1C9-7F45-9ACE-4447DBC3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9</a:t>
            </a:fld>
            <a:endParaRPr lang="x-none"/>
          </a:p>
        </p:txBody>
      </p:sp>
      <p:pic>
        <p:nvPicPr>
          <p:cNvPr id="3074" name="Picture 2" descr="C++ – Wikipedia tiếng Việt">
            <a:extLst>
              <a:ext uri="{FF2B5EF4-FFF2-40B4-BE49-F238E27FC236}">
                <a16:creationId xmlns:a16="http://schemas.microsoft.com/office/drawing/2014/main" id="{6D0BD0D8-7967-CB41-A27C-6C6EDAAA5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330" y="3401978"/>
            <a:ext cx="787108" cy="88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BCB49592-D0BB-AC4E-EB8F-E664B6E7E26E}"/>
              </a:ext>
            </a:extLst>
          </p:cNvPr>
          <p:cNvSpPr txBox="1"/>
          <p:nvPr/>
        </p:nvSpPr>
        <p:spPr>
          <a:xfrm>
            <a:off x="5001072" y="4376074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LIBNEST2D</a:t>
            </a:r>
            <a:endParaRPr lang="vi-VN" dirty="0"/>
          </a:p>
        </p:txBody>
      </p:sp>
      <p:pic>
        <p:nvPicPr>
          <p:cNvPr id="24" name="Picture 6" descr="Icono De Calificación De Cinco Estrellas / 3 5 Ilustración del Vector -  Ilustración de plano, éxito: 161109216">
            <a:extLst>
              <a:ext uri="{FF2B5EF4-FFF2-40B4-BE49-F238E27FC236}">
                <a16:creationId xmlns:a16="http://schemas.microsoft.com/office/drawing/2014/main" id="{B9D43047-EE98-10FF-523C-C1926B277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509" y="4745406"/>
            <a:ext cx="1863117" cy="53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Anaconda SVG and transparent PNG icons | TechIcons">
            <a:extLst>
              <a:ext uri="{FF2B5EF4-FFF2-40B4-BE49-F238E27FC236}">
                <a16:creationId xmlns:a16="http://schemas.microsoft.com/office/drawing/2014/main" id="{598B0BF7-3108-BE94-BBE2-45345430C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51" y="1461337"/>
            <a:ext cx="964230" cy="96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BA3E231D-7600-4934-4E15-64D24016A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464" y="1461336"/>
            <a:ext cx="964231" cy="964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Mac OS Logo PNG vector in SVG, PDF, AI, CDR format">
            <a:extLst>
              <a:ext uri="{FF2B5EF4-FFF2-40B4-BE49-F238E27FC236}">
                <a16:creationId xmlns:a16="http://schemas.microsoft.com/office/drawing/2014/main" id="{828FAB18-CDC1-23AE-6982-29E692C79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244" y="1404661"/>
            <a:ext cx="1435668" cy="107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SYS2 · GitHub">
            <a:extLst>
              <a:ext uri="{FF2B5EF4-FFF2-40B4-BE49-F238E27FC236}">
                <a16:creationId xmlns:a16="http://schemas.microsoft.com/office/drawing/2014/main" id="{DA12DE36-A0FF-6BCA-3A06-FB4DB32FA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008" y="4885901"/>
            <a:ext cx="1048073" cy="104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Visual Studio – Wikipedia tiếng Việt">
            <a:extLst>
              <a:ext uri="{FF2B5EF4-FFF2-40B4-BE49-F238E27FC236}">
                <a16:creationId xmlns:a16="http://schemas.microsoft.com/office/drawing/2014/main" id="{03568626-8036-0D3D-07EC-01CF25099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354" y="4987712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Đường kết nối Mũi tên Thẳng 7">
            <a:extLst>
              <a:ext uri="{FF2B5EF4-FFF2-40B4-BE49-F238E27FC236}">
                <a16:creationId xmlns:a16="http://schemas.microsoft.com/office/drawing/2014/main" id="{2CA2EB8D-4551-CE19-DDF7-7EEF1C9D31BE}"/>
              </a:ext>
            </a:extLst>
          </p:cNvPr>
          <p:cNvCxnSpPr>
            <a:stCxn id="6146" idx="3"/>
            <a:endCxn id="3074" idx="1"/>
          </p:cNvCxnSpPr>
          <p:nvPr/>
        </p:nvCxnSpPr>
        <p:spPr>
          <a:xfrm>
            <a:off x="2793081" y="1943452"/>
            <a:ext cx="2478249" cy="1901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Đường kết nối Mũi tên Thẳng 10">
            <a:extLst>
              <a:ext uri="{FF2B5EF4-FFF2-40B4-BE49-F238E27FC236}">
                <a16:creationId xmlns:a16="http://schemas.microsoft.com/office/drawing/2014/main" id="{9C34DEA9-E67E-DF0A-3168-8126A3D43BA9}"/>
              </a:ext>
            </a:extLst>
          </p:cNvPr>
          <p:cNvCxnSpPr>
            <a:stCxn id="6148" idx="2"/>
            <a:endCxn id="3074" idx="0"/>
          </p:cNvCxnSpPr>
          <p:nvPr/>
        </p:nvCxnSpPr>
        <p:spPr>
          <a:xfrm flipH="1">
            <a:off x="5664884" y="2425567"/>
            <a:ext cx="118696" cy="976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Đường kết nối Mũi tên Thẳng 13">
            <a:extLst>
              <a:ext uri="{FF2B5EF4-FFF2-40B4-BE49-F238E27FC236}">
                <a16:creationId xmlns:a16="http://schemas.microsoft.com/office/drawing/2014/main" id="{E9827BAF-E446-E489-9905-D721E7DCE495}"/>
              </a:ext>
            </a:extLst>
          </p:cNvPr>
          <p:cNvCxnSpPr>
            <a:stCxn id="6150" idx="2"/>
            <a:endCxn id="3074" idx="3"/>
          </p:cNvCxnSpPr>
          <p:nvPr/>
        </p:nvCxnSpPr>
        <p:spPr>
          <a:xfrm flipH="1">
            <a:off x="6058438" y="2482241"/>
            <a:ext cx="2715640" cy="1363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Đường kết nối Mũi tên Thẳng 16">
            <a:extLst>
              <a:ext uri="{FF2B5EF4-FFF2-40B4-BE49-F238E27FC236}">
                <a16:creationId xmlns:a16="http://schemas.microsoft.com/office/drawing/2014/main" id="{156C1719-01A4-64F4-4C30-C618C51EF14A}"/>
              </a:ext>
            </a:extLst>
          </p:cNvPr>
          <p:cNvCxnSpPr>
            <a:stCxn id="6154" idx="1"/>
            <a:endCxn id="3074" idx="3"/>
          </p:cNvCxnSpPr>
          <p:nvPr/>
        </p:nvCxnSpPr>
        <p:spPr>
          <a:xfrm flipH="1" flipV="1">
            <a:off x="6058438" y="3845382"/>
            <a:ext cx="2668916" cy="1751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Đường kết nối Mũi tên Thẳng 19">
            <a:extLst>
              <a:ext uri="{FF2B5EF4-FFF2-40B4-BE49-F238E27FC236}">
                <a16:creationId xmlns:a16="http://schemas.microsoft.com/office/drawing/2014/main" id="{DAA3D5C7-F9BF-5123-38AD-26C6594094A6}"/>
              </a:ext>
            </a:extLst>
          </p:cNvPr>
          <p:cNvCxnSpPr>
            <a:stCxn id="6152" idx="3"/>
            <a:endCxn id="3074" idx="1"/>
          </p:cNvCxnSpPr>
          <p:nvPr/>
        </p:nvCxnSpPr>
        <p:spPr>
          <a:xfrm flipV="1">
            <a:off x="2793081" y="3845382"/>
            <a:ext cx="2478249" cy="1564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ấu Nhân 20">
            <a:extLst>
              <a:ext uri="{FF2B5EF4-FFF2-40B4-BE49-F238E27FC236}">
                <a16:creationId xmlns:a16="http://schemas.microsoft.com/office/drawing/2014/main" id="{747397C3-00D4-B390-23FB-CA08440C624D}"/>
              </a:ext>
            </a:extLst>
          </p:cNvPr>
          <p:cNvSpPr/>
          <p:nvPr/>
        </p:nvSpPr>
        <p:spPr>
          <a:xfrm>
            <a:off x="1202338" y="4571688"/>
            <a:ext cx="2086216" cy="1676498"/>
          </a:xfrm>
          <a:prstGeom prst="mathMultiply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2" name="Dấu Nhân 21">
            <a:extLst>
              <a:ext uri="{FF2B5EF4-FFF2-40B4-BE49-F238E27FC236}">
                <a16:creationId xmlns:a16="http://schemas.microsoft.com/office/drawing/2014/main" id="{8B459C8D-8422-70B3-3C9B-C2B3457DABA6}"/>
              </a:ext>
            </a:extLst>
          </p:cNvPr>
          <p:cNvSpPr/>
          <p:nvPr/>
        </p:nvSpPr>
        <p:spPr>
          <a:xfrm>
            <a:off x="1225936" y="1133088"/>
            <a:ext cx="2086216" cy="1676498"/>
          </a:xfrm>
          <a:prstGeom prst="mathMultiply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Dấu Nhân 24">
            <a:extLst>
              <a:ext uri="{FF2B5EF4-FFF2-40B4-BE49-F238E27FC236}">
                <a16:creationId xmlns:a16="http://schemas.microsoft.com/office/drawing/2014/main" id="{6F062BB8-55C1-FD14-AC55-CA3054A62F95}"/>
              </a:ext>
            </a:extLst>
          </p:cNvPr>
          <p:cNvSpPr/>
          <p:nvPr/>
        </p:nvSpPr>
        <p:spPr>
          <a:xfrm>
            <a:off x="4752259" y="1087359"/>
            <a:ext cx="2086216" cy="1676498"/>
          </a:xfrm>
          <a:prstGeom prst="mathMultiply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Dấu Nhân 26">
            <a:extLst>
              <a:ext uri="{FF2B5EF4-FFF2-40B4-BE49-F238E27FC236}">
                <a16:creationId xmlns:a16="http://schemas.microsoft.com/office/drawing/2014/main" id="{E93C1F19-1A17-0D9B-9C34-C400140161AE}"/>
              </a:ext>
            </a:extLst>
          </p:cNvPr>
          <p:cNvSpPr/>
          <p:nvPr/>
        </p:nvSpPr>
        <p:spPr>
          <a:xfrm>
            <a:off x="7730970" y="1142843"/>
            <a:ext cx="2086216" cy="1676498"/>
          </a:xfrm>
          <a:prstGeom prst="mathMultiply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Dấu Nhân 27">
            <a:extLst>
              <a:ext uri="{FF2B5EF4-FFF2-40B4-BE49-F238E27FC236}">
                <a16:creationId xmlns:a16="http://schemas.microsoft.com/office/drawing/2014/main" id="{58CDF918-F1F2-239B-D344-DDAC89A600E9}"/>
              </a:ext>
            </a:extLst>
          </p:cNvPr>
          <p:cNvSpPr/>
          <p:nvPr/>
        </p:nvSpPr>
        <p:spPr>
          <a:xfrm>
            <a:off x="8218396" y="4745406"/>
            <a:ext cx="2086216" cy="1676498"/>
          </a:xfrm>
          <a:prstGeom prst="mathMultiply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06632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rgbClr val="034EA2"/>
      </a:dk1>
      <a:lt1>
        <a:sysClr val="window" lastClr="FFFFFF"/>
      </a:lt1>
      <a:dk2>
        <a:srgbClr val="19226D"/>
      </a:dk2>
      <a:lt2>
        <a:srgbClr val="F37021"/>
      </a:lt2>
      <a:accent1>
        <a:srgbClr val="33B2C1"/>
      </a:accent1>
      <a:accent2>
        <a:srgbClr val="50B848"/>
      </a:accent2>
      <a:accent3>
        <a:srgbClr val="F2F2F2"/>
      </a:accent3>
      <a:accent4>
        <a:srgbClr val="BFBFBF"/>
      </a:accent4>
      <a:accent5>
        <a:srgbClr val="171616"/>
      </a:accent5>
      <a:accent6>
        <a:srgbClr val="AEABAB"/>
      </a:accent6>
      <a:hlink>
        <a:srgbClr val="F37021"/>
      </a:hlink>
      <a:folHlink>
        <a:srgbClr val="F37021"/>
      </a:folHlink>
    </a:clrScheme>
    <a:fontScheme name="FPT Software tempt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The 7 Phases of the Buying and Selling Process">
    <a:dk1>
      <a:sysClr val="windowText" lastClr="000000"/>
    </a:dk1>
    <a:lt1>
      <a:sysClr val="window" lastClr="FFFFFF"/>
    </a:lt1>
    <a:dk2>
      <a:srgbClr val="1F497D"/>
    </a:dk2>
    <a:lt2>
      <a:srgbClr val="60D3E5"/>
    </a:lt2>
    <a:accent1>
      <a:srgbClr val="F39501"/>
    </a:accent1>
    <a:accent2>
      <a:srgbClr val="FD000D"/>
    </a:accent2>
    <a:accent3>
      <a:srgbClr val="E7027C"/>
    </a:accent3>
    <a:accent4>
      <a:srgbClr val="63208C"/>
    </a:accent4>
    <a:accent5>
      <a:srgbClr val="4150D4"/>
    </a:accent5>
    <a:accent6>
      <a:srgbClr val="32A8F2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The 7 Phases of the Buying and Selling Process">
    <a:dk1>
      <a:sysClr val="windowText" lastClr="000000"/>
    </a:dk1>
    <a:lt1>
      <a:sysClr val="window" lastClr="FFFFFF"/>
    </a:lt1>
    <a:dk2>
      <a:srgbClr val="1F497D"/>
    </a:dk2>
    <a:lt2>
      <a:srgbClr val="60D3E5"/>
    </a:lt2>
    <a:accent1>
      <a:srgbClr val="F39501"/>
    </a:accent1>
    <a:accent2>
      <a:srgbClr val="FD000D"/>
    </a:accent2>
    <a:accent3>
      <a:srgbClr val="E7027C"/>
    </a:accent3>
    <a:accent4>
      <a:srgbClr val="63208C"/>
    </a:accent4>
    <a:accent5>
      <a:srgbClr val="4150D4"/>
    </a:accent5>
    <a:accent6>
      <a:srgbClr val="32A8F2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13723</TotalTime>
  <Words>2889</Words>
  <Application>Microsoft Office PowerPoint</Application>
  <PresentationFormat>Màn hình rộng</PresentationFormat>
  <Paragraphs>642</Paragraphs>
  <Slides>52</Slides>
  <Notes>10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8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52</vt:i4>
      </vt:variant>
    </vt:vector>
  </HeadingPairs>
  <TitlesOfParts>
    <vt:vector size="61" baseType="lpstr">
      <vt:lpstr>Arial</vt:lpstr>
      <vt:lpstr>BR Omega</vt:lpstr>
      <vt:lpstr>BR Omega VN</vt:lpstr>
      <vt:lpstr>Calibri</vt:lpstr>
      <vt:lpstr>Open Sans</vt:lpstr>
      <vt:lpstr>Segoe UI</vt:lpstr>
      <vt:lpstr>Söhne</vt:lpstr>
      <vt:lpstr>system-ui</vt:lpstr>
      <vt:lpstr>Office Theme</vt:lpstr>
      <vt:lpstr>Bản trình bày PowerPoint</vt:lpstr>
      <vt:lpstr>Bản trình bày PowerPoint</vt:lpstr>
      <vt:lpstr>Bản trình bày PowerPoint</vt:lpstr>
      <vt:lpstr>Nesting Technologies Top Solutions</vt:lpstr>
      <vt:lpstr>Nesting Technologies Implementation</vt:lpstr>
      <vt:lpstr>Nesting Technologies Implementation</vt:lpstr>
      <vt:lpstr>Nesting Technologies Implementation</vt:lpstr>
      <vt:lpstr>Nesting Technologies Top Solutions</vt:lpstr>
      <vt:lpstr>Nesting Technologies Implementation</vt:lpstr>
      <vt:lpstr>Nesting Technologies Implementation</vt:lpstr>
      <vt:lpstr>Bản trình bày PowerPoint</vt:lpstr>
      <vt:lpstr>Nesting Technologies Top Solutions</vt:lpstr>
      <vt:lpstr>Nesting Technologies Top Solutions</vt:lpstr>
      <vt:lpstr>Nesting Technologies Top Solutions</vt:lpstr>
      <vt:lpstr>Nesting Technologies Top Solutions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YOUR TITLE IS HERE</vt:lpstr>
      <vt:lpstr>YOUR TITLE IS HERE</vt:lpstr>
      <vt:lpstr>YOUR TITLE IS HERE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MSI</dc:creator>
  <cp:lastModifiedBy>Thanh Nguyen Phuoc</cp:lastModifiedBy>
  <cp:revision>126</cp:revision>
  <dcterms:created xsi:type="dcterms:W3CDTF">2021-11-26T03:15:35Z</dcterms:created>
  <dcterms:modified xsi:type="dcterms:W3CDTF">2024-09-13T00:58:52Z</dcterms:modified>
</cp:coreProperties>
</file>